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1" r:id="rId2"/>
    <p:sldId id="274" r:id="rId3"/>
    <p:sldId id="269" r:id="rId4"/>
    <p:sldId id="257" r:id="rId5"/>
    <p:sldId id="265" r:id="rId6"/>
    <p:sldId id="267" r:id="rId7"/>
    <p:sldId id="273" r:id="rId8"/>
    <p:sldId id="268" r:id="rId9"/>
    <p:sldId id="270" r:id="rId10"/>
  </p:sldIdLst>
  <p:sldSz cx="12192000" cy="6858000"/>
  <p:notesSz cx="7102475" cy="897255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F00FF"/>
    <a:srgbClr val="EEE5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474" autoAdjust="0"/>
    <p:restoredTop sz="94796" autoAdjust="0"/>
  </p:normalViewPr>
  <p:slideViewPr>
    <p:cSldViewPr snapToGrid="0">
      <p:cViewPr varScale="1">
        <p:scale>
          <a:sx n="61" d="100"/>
          <a:sy n="61" d="100"/>
        </p:scale>
        <p:origin x="94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A9B5DAE3-04DF-C873-6884-303532DFD9B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6849" y="1"/>
            <a:ext cx="12192000" cy="6858000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40E45887-1881-A632-0208-1AD18B19B47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7873311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Imagen de la pantalla de un video juego&#10;&#10;Descripción generada automáticamente con confianza baja">
            <a:extLst>
              <a:ext uri="{FF2B5EF4-FFF2-40B4-BE49-F238E27FC236}">
                <a16:creationId xmlns:a16="http://schemas.microsoft.com/office/drawing/2014/main" id="{2E3600E9-35FB-0F5B-0FD7-2BC500F1D23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86628"/>
            <a:ext cx="12216046" cy="6944627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75C769EA-B566-CAB2-711E-28AEE9A56DE4}"/>
              </a:ext>
            </a:extLst>
          </p:cNvPr>
          <p:cNvSpPr/>
          <p:nvPr userDrawn="1"/>
        </p:nvSpPr>
        <p:spPr>
          <a:xfrm>
            <a:off x="0" y="-164387"/>
            <a:ext cx="12192000" cy="7022387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8" name="Marcador de posición de contenido 5">
            <a:extLst>
              <a:ext uri="{FF2B5EF4-FFF2-40B4-BE49-F238E27FC236}">
                <a16:creationId xmlns:a16="http://schemas.microsoft.com/office/drawing/2014/main" id="{44E7E274-C4BD-7DC3-80AB-6536EE1A6974}"/>
              </a:ext>
            </a:extLst>
          </p:cNvPr>
          <p:cNvPicPr>
            <a:picLocks noGrp="1"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938933" y="6509622"/>
            <a:ext cx="1253067" cy="29546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A983E180-9DF0-A1E5-F5BF-58F3C205BE4D}"/>
              </a:ext>
            </a:extLst>
          </p:cNvPr>
          <p:cNvSpPr txBox="1"/>
          <p:nvPr userDrawn="1"/>
        </p:nvSpPr>
        <p:spPr>
          <a:xfrm>
            <a:off x="9876367" y="6452472"/>
            <a:ext cx="1119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800" i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© </a:t>
            </a:r>
            <a:r>
              <a:rPr lang="es-MX" sz="18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2023 </a:t>
            </a:r>
            <a:r>
              <a:rPr lang="es-MX" sz="1400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by</a:t>
            </a:r>
            <a:endParaRPr lang="es-MX" sz="14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891569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91024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2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>
            <a:extLst>
              <a:ext uri="{FF2B5EF4-FFF2-40B4-BE49-F238E27FC236}">
                <a16:creationId xmlns:a16="http://schemas.microsoft.com/office/drawing/2014/main" id="{2A8600C8-1C7C-576F-149B-5400EF28B663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39459" y="-170707"/>
            <a:ext cx="4142389" cy="4142389"/>
          </a:xfrm>
          <a:prstGeom prst="rect">
            <a:avLst/>
          </a:prstGeom>
        </p:spPr>
      </p:pic>
      <p:pic>
        <p:nvPicPr>
          <p:cNvPr id="4" name="Marcador de posición de contenido 5">
            <a:extLst>
              <a:ext uri="{FF2B5EF4-FFF2-40B4-BE49-F238E27FC236}">
                <a16:creationId xmlns:a16="http://schemas.microsoft.com/office/drawing/2014/main" id="{C1BE2E5A-6540-CB3B-5D44-C49B7A56EFBF}"/>
              </a:ext>
            </a:extLst>
          </p:cNvPr>
          <p:cNvPicPr>
            <a:picLocks noGrp="1"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849" y="2505119"/>
            <a:ext cx="6993890" cy="1649095"/>
          </a:xfrm>
          <a:prstGeom prst="rect">
            <a:avLst/>
          </a:prstGeom>
        </p:spPr>
      </p:pic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6A18B02D-E079-066B-BB9E-EB09551ABFB2}"/>
              </a:ext>
            </a:extLst>
          </p:cNvPr>
          <p:cNvCxnSpPr/>
          <p:nvPr/>
        </p:nvCxnSpPr>
        <p:spPr>
          <a:xfrm>
            <a:off x="851338" y="4178376"/>
            <a:ext cx="10836166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CuadroTexto 6">
            <a:extLst>
              <a:ext uri="{FF2B5EF4-FFF2-40B4-BE49-F238E27FC236}">
                <a16:creationId xmlns:a16="http://schemas.microsoft.com/office/drawing/2014/main" id="{916C5130-0676-2847-8ACC-F0389E332082}"/>
              </a:ext>
            </a:extLst>
          </p:cNvPr>
          <p:cNvSpPr txBox="1"/>
          <p:nvPr/>
        </p:nvSpPr>
        <p:spPr>
          <a:xfrm>
            <a:off x="6104036" y="4202539"/>
            <a:ext cx="56696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s-MX" sz="48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Manual de conexiones</a:t>
            </a:r>
          </a:p>
        </p:txBody>
      </p:sp>
    </p:spTree>
    <p:extLst>
      <p:ext uri="{BB962C8B-B14F-4D97-AF65-F5344CB8AC3E}">
        <p14:creationId xmlns:p14="http://schemas.microsoft.com/office/powerpoint/2010/main" val="4705615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6A18B02D-E079-066B-BB9E-EB09551ABFB2}"/>
              </a:ext>
            </a:extLst>
          </p:cNvPr>
          <p:cNvCxnSpPr/>
          <p:nvPr/>
        </p:nvCxnSpPr>
        <p:spPr>
          <a:xfrm>
            <a:off x="851338" y="4178376"/>
            <a:ext cx="10836166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CuadroTexto 6">
            <a:extLst>
              <a:ext uri="{FF2B5EF4-FFF2-40B4-BE49-F238E27FC236}">
                <a16:creationId xmlns:a16="http://schemas.microsoft.com/office/drawing/2014/main" id="{916C5130-0676-2847-8ACC-F0389E332082}"/>
              </a:ext>
            </a:extLst>
          </p:cNvPr>
          <p:cNvSpPr txBox="1"/>
          <p:nvPr/>
        </p:nvSpPr>
        <p:spPr>
          <a:xfrm>
            <a:off x="6180083" y="4202539"/>
            <a:ext cx="559358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s-MX" sz="48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Movimiento continuo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E32AE704-A194-FCE3-E362-40C4652B10D2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39459" y="-170707"/>
            <a:ext cx="4142389" cy="4142389"/>
          </a:xfrm>
          <a:prstGeom prst="rect">
            <a:avLst/>
          </a:prstGeom>
        </p:spPr>
      </p:pic>
      <p:pic>
        <p:nvPicPr>
          <p:cNvPr id="4" name="Marcador de posición de contenido 5">
            <a:extLst>
              <a:ext uri="{FF2B5EF4-FFF2-40B4-BE49-F238E27FC236}">
                <a16:creationId xmlns:a16="http://schemas.microsoft.com/office/drawing/2014/main" id="{C1BE2E5A-6540-CB3B-5D44-C49B7A56EFBF}"/>
              </a:ext>
            </a:extLst>
          </p:cNvPr>
          <p:cNvPicPr>
            <a:picLocks noGrp="1"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849" y="2505119"/>
            <a:ext cx="6993890" cy="1649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9412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Rectángulo: esquinas redondeadas 164">
            <a:extLst>
              <a:ext uri="{FF2B5EF4-FFF2-40B4-BE49-F238E27FC236}">
                <a16:creationId xmlns:a16="http://schemas.microsoft.com/office/drawing/2014/main" id="{8AF653CA-6B06-3979-9570-3F32A6149CC9}"/>
              </a:ext>
            </a:extLst>
          </p:cNvPr>
          <p:cNvSpPr/>
          <p:nvPr/>
        </p:nvSpPr>
        <p:spPr>
          <a:xfrm>
            <a:off x="2456798" y="2780086"/>
            <a:ext cx="800100" cy="1982854"/>
          </a:xfrm>
          <a:prstGeom prst="roundRect">
            <a:avLst>
              <a:gd name="adj" fmla="val 12434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38" name="CuadroTexto 137">
            <a:extLst>
              <a:ext uri="{FF2B5EF4-FFF2-40B4-BE49-F238E27FC236}">
                <a16:creationId xmlns:a16="http://schemas.microsoft.com/office/drawing/2014/main" id="{68C96EA2-0541-7D59-D4C4-AC5E9E11E9B3}"/>
              </a:ext>
            </a:extLst>
          </p:cNvPr>
          <p:cNvSpPr txBox="1"/>
          <p:nvPr/>
        </p:nvSpPr>
        <p:spPr>
          <a:xfrm flipH="1">
            <a:off x="1085359" y="2857916"/>
            <a:ext cx="1414914" cy="10054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2800"/>
              </a:spcAft>
            </a:pPr>
            <a:r>
              <a:rPr lang="es-MX" dirty="0">
                <a:latin typeface="+mj-lt"/>
              </a:rPr>
              <a:t>Auto</a:t>
            </a:r>
          </a:p>
          <a:p>
            <a:pPr algn="r">
              <a:spcAft>
                <a:spcPts val="2400"/>
              </a:spcAft>
            </a:pPr>
            <a:r>
              <a:rPr lang="es-MX" dirty="0">
                <a:latin typeface="+mj-lt"/>
              </a:rPr>
              <a:t>Manual</a:t>
            </a:r>
          </a:p>
        </p:txBody>
      </p:sp>
      <p:grpSp>
        <p:nvGrpSpPr>
          <p:cNvPr id="117" name="Grupo 116">
            <a:extLst>
              <a:ext uri="{FF2B5EF4-FFF2-40B4-BE49-F238E27FC236}">
                <a16:creationId xmlns:a16="http://schemas.microsoft.com/office/drawing/2014/main" id="{EBC323CF-CAA9-A04F-9766-77814C34B313}"/>
              </a:ext>
            </a:extLst>
          </p:cNvPr>
          <p:cNvGrpSpPr/>
          <p:nvPr/>
        </p:nvGrpSpPr>
        <p:grpSpPr>
          <a:xfrm>
            <a:off x="5002446" y="4812049"/>
            <a:ext cx="1999275" cy="1139286"/>
            <a:chOff x="5019685" y="4816370"/>
            <a:chExt cx="1999275" cy="1139286"/>
          </a:xfrm>
        </p:grpSpPr>
        <p:sp>
          <p:nvSpPr>
            <p:cNvPr id="23" name="CuadroTexto 22">
              <a:extLst>
                <a:ext uri="{FF2B5EF4-FFF2-40B4-BE49-F238E27FC236}">
                  <a16:creationId xmlns:a16="http://schemas.microsoft.com/office/drawing/2014/main" id="{F0B55E96-1183-C42A-2B69-5FEF61F6C4E2}"/>
                </a:ext>
              </a:extLst>
            </p:cNvPr>
            <p:cNvSpPr txBox="1"/>
            <p:nvPr/>
          </p:nvSpPr>
          <p:spPr>
            <a:xfrm rot="16200000">
              <a:off x="5368242" y="4467813"/>
              <a:ext cx="1139286" cy="18364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Aft>
                  <a:spcPts val="1000"/>
                </a:spcAft>
              </a:pPr>
              <a:r>
                <a:rPr lang="es-MX" sz="1600" b="1" dirty="0">
                  <a:latin typeface="+mj-lt"/>
                </a:rPr>
                <a:t>TIMER</a:t>
              </a:r>
            </a:p>
            <a:p>
              <a:pPr>
                <a:spcAft>
                  <a:spcPts val="1000"/>
                </a:spcAft>
              </a:pPr>
              <a:r>
                <a:rPr lang="es-MX" sz="1600" b="1" dirty="0">
                  <a:latin typeface="+mj-lt"/>
                </a:rPr>
                <a:t>SEGURIDAD</a:t>
              </a:r>
            </a:p>
            <a:p>
              <a:pPr>
                <a:spcAft>
                  <a:spcPts val="1000"/>
                </a:spcAft>
              </a:pPr>
              <a:r>
                <a:rPr lang="es-MX" sz="1600" b="1" dirty="0">
                  <a:latin typeface="+mj-lt"/>
                </a:rPr>
                <a:t>PISTOLA</a:t>
              </a:r>
            </a:p>
            <a:p>
              <a:pPr>
                <a:spcAft>
                  <a:spcPts val="1000"/>
                </a:spcAft>
              </a:pPr>
              <a:r>
                <a:rPr lang="es-MX" sz="1600" b="1" dirty="0">
                  <a:latin typeface="+mj-lt"/>
                </a:rPr>
                <a:t>ATRÁS</a:t>
              </a:r>
            </a:p>
            <a:p>
              <a:pPr>
                <a:spcAft>
                  <a:spcPts val="1000"/>
                </a:spcAft>
              </a:pPr>
              <a:r>
                <a:rPr lang="es-MX" sz="1600" b="1" dirty="0">
                  <a:latin typeface="+mj-lt"/>
                </a:rPr>
                <a:t>ADELANTE</a:t>
              </a:r>
            </a:p>
          </p:txBody>
        </p:sp>
        <p:sp>
          <p:nvSpPr>
            <p:cNvPr id="27" name="CuadroTexto 26">
              <a:extLst>
                <a:ext uri="{FF2B5EF4-FFF2-40B4-BE49-F238E27FC236}">
                  <a16:creationId xmlns:a16="http://schemas.microsoft.com/office/drawing/2014/main" id="{C7610BE4-D6E6-FF87-DC47-3FD08CBBAA6B}"/>
                </a:ext>
              </a:extLst>
            </p:cNvPr>
            <p:cNvSpPr txBox="1"/>
            <p:nvPr/>
          </p:nvSpPr>
          <p:spPr>
            <a:xfrm rot="16200000">
              <a:off x="5735114" y="4655289"/>
              <a:ext cx="782587" cy="17851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Aft>
                  <a:spcPts val="1200"/>
                </a:spcAft>
              </a:pPr>
              <a:r>
                <a:rPr lang="es-MX" sz="1400" dirty="0"/>
                <a:t>naranja</a:t>
              </a:r>
            </a:p>
            <a:p>
              <a:pPr>
                <a:spcAft>
                  <a:spcPts val="1200"/>
                </a:spcAft>
              </a:pPr>
              <a:r>
                <a:rPr lang="es-MX" sz="1400" dirty="0"/>
                <a:t>Café</a:t>
              </a:r>
            </a:p>
            <a:p>
              <a:pPr>
                <a:spcAft>
                  <a:spcPts val="1200"/>
                </a:spcAft>
              </a:pPr>
              <a:r>
                <a:rPr lang="es-MX" sz="1400" dirty="0"/>
                <a:t>morado</a:t>
              </a:r>
            </a:p>
            <a:p>
              <a:pPr>
                <a:spcAft>
                  <a:spcPts val="1200"/>
                </a:spcAft>
              </a:pPr>
              <a:r>
                <a:rPr lang="es-MX" sz="1400" dirty="0"/>
                <a:t>amarillo</a:t>
              </a:r>
              <a:endParaRPr lang="es-MX" sz="1400" dirty="0">
                <a:latin typeface="+mj-lt"/>
              </a:endParaRPr>
            </a:p>
            <a:p>
              <a:pPr>
                <a:spcAft>
                  <a:spcPts val="1200"/>
                </a:spcAft>
              </a:pPr>
              <a:r>
                <a:rPr lang="es-MX" sz="1400" dirty="0"/>
                <a:t>rosado</a:t>
              </a:r>
            </a:p>
          </p:txBody>
        </p:sp>
      </p:grpSp>
      <p:grpSp>
        <p:nvGrpSpPr>
          <p:cNvPr id="149" name="Grupo 148">
            <a:extLst>
              <a:ext uri="{FF2B5EF4-FFF2-40B4-BE49-F238E27FC236}">
                <a16:creationId xmlns:a16="http://schemas.microsoft.com/office/drawing/2014/main" id="{1D716A7F-3309-DE77-EAC7-735EA6460DA7}"/>
              </a:ext>
            </a:extLst>
          </p:cNvPr>
          <p:cNvGrpSpPr/>
          <p:nvPr/>
        </p:nvGrpSpPr>
        <p:grpSpPr>
          <a:xfrm rot="10800000">
            <a:off x="7344907" y="1688146"/>
            <a:ext cx="3026229" cy="2558143"/>
            <a:chOff x="7344907" y="1688146"/>
            <a:chExt cx="3026229" cy="2558143"/>
          </a:xfrm>
        </p:grpSpPr>
        <p:pic>
          <p:nvPicPr>
            <p:cNvPr id="5" name="Imagen 4">
              <a:extLst>
                <a:ext uri="{FF2B5EF4-FFF2-40B4-BE49-F238E27FC236}">
                  <a16:creationId xmlns:a16="http://schemas.microsoft.com/office/drawing/2014/main" id="{46F97CA6-422D-9F8E-5086-30402593E7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8172" t="31532" r="27701" b="31166"/>
            <a:stretch/>
          </p:blipFill>
          <p:spPr>
            <a:xfrm rot="10800000">
              <a:off x="7344907" y="1688146"/>
              <a:ext cx="3026229" cy="2558143"/>
            </a:xfrm>
            <a:prstGeom prst="rect">
              <a:avLst/>
            </a:prstGeom>
          </p:spPr>
        </p:pic>
        <p:sp>
          <p:nvSpPr>
            <p:cNvPr id="36" name="Elipse 35">
              <a:extLst>
                <a:ext uri="{FF2B5EF4-FFF2-40B4-BE49-F238E27FC236}">
                  <a16:creationId xmlns:a16="http://schemas.microsoft.com/office/drawing/2014/main" id="{83E4E17C-84D0-D7ED-D64F-C2A0819D8788}"/>
                </a:ext>
              </a:extLst>
            </p:cNvPr>
            <p:cNvSpPr/>
            <p:nvPr/>
          </p:nvSpPr>
          <p:spPr>
            <a:xfrm>
              <a:off x="7520659" y="3067989"/>
              <a:ext cx="172720" cy="172720"/>
            </a:xfrm>
            <a:prstGeom prst="ellipse">
              <a:avLst/>
            </a:prstGeom>
            <a:noFill/>
            <a:ln>
              <a:solidFill>
                <a:srgbClr val="EEE5D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39" name="Elipse 38">
              <a:extLst>
                <a:ext uri="{FF2B5EF4-FFF2-40B4-BE49-F238E27FC236}">
                  <a16:creationId xmlns:a16="http://schemas.microsoft.com/office/drawing/2014/main" id="{24DEBAE3-5469-C192-3EB7-42589CC6FDCA}"/>
                </a:ext>
              </a:extLst>
            </p:cNvPr>
            <p:cNvSpPr/>
            <p:nvPr/>
          </p:nvSpPr>
          <p:spPr>
            <a:xfrm>
              <a:off x="8685301" y="3022269"/>
              <a:ext cx="172720" cy="172720"/>
            </a:xfrm>
            <a:prstGeom prst="ellipse">
              <a:avLst/>
            </a:prstGeom>
            <a:noFill/>
            <a:ln>
              <a:solidFill>
                <a:srgbClr val="EEE5D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40" name="Elipse 39">
              <a:extLst>
                <a:ext uri="{FF2B5EF4-FFF2-40B4-BE49-F238E27FC236}">
                  <a16:creationId xmlns:a16="http://schemas.microsoft.com/office/drawing/2014/main" id="{325BB986-9672-8C7F-5E9F-F97D0E7B1651}"/>
                </a:ext>
              </a:extLst>
            </p:cNvPr>
            <p:cNvSpPr/>
            <p:nvPr/>
          </p:nvSpPr>
          <p:spPr>
            <a:xfrm>
              <a:off x="9239021" y="1950389"/>
              <a:ext cx="172720" cy="172720"/>
            </a:xfrm>
            <a:prstGeom prst="ellipse">
              <a:avLst/>
            </a:prstGeom>
            <a:noFill/>
            <a:ln>
              <a:solidFill>
                <a:srgbClr val="EEE5D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41" name="Elipse 40">
              <a:extLst>
                <a:ext uri="{FF2B5EF4-FFF2-40B4-BE49-F238E27FC236}">
                  <a16:creationId xmlns:a16="http://schemas.microsoft.com/office/drawing/2014/main" id="{36B3553D-EF3E-4397-5532-2BB572DA50E8}"/>
                </a:ext>
              </a:extLst>
            </p:cNvPr>
            <p:cNvSpPr/>
            <p:nvPr/>
          </p:nvSpPr>
          <p:spPr>
            <a:xfrm>
              <a:off x="8054526" y="2031669"/>
              <a:ext cx="172720" cy="172720"/>
            </a:xfrm>
            <a:prstGeom prst="ellipse">
              <a:avLst/>
            </a:prstGeom>
            <a:noFill/>
            <a:ln>
              <a:solidFill>
                <a:srgbClr val="EEE5D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cxnSp>
        <p:nvCxnSpPr>
          <p:cNvPr id="43" name="Conector: angular 42">
            <a:extLst>
              <a:ext uri="{FF2B5EF4-FFF2-40B4-BE49-F238E27FC236}">
                <a16:creationId xmlns:a16="http://schemas.microsoft.com/office/drawing/2014/main" id="{31670863-C255-FE20-81B8-91491B45C851}"/>
              </a:ext>
            </a:extLst>
          </p:cNvPr>
          <p:cNvCxnSpPr>
            <a:cxnSpLocks/>
            <a:stCxn id="21" idx="6"/>
            <a:endCxn id="40" idx="6"/>
          </p:cNvCxnSpPr>
          <p:nvPr/>
        </p:nvCxnSpPr>
        <p:spPr>
          <a:xfrm rot="5400000" flipH="1" flipV="1">
            <a:off x="6306436" y="3983132"/>
            <a:ext cx="2083311" cy="1912421"/>
          </a:xfrm>
          <a:prstGeom prst="bentConnector2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ector: angular 44">
            <a:extLst>
              <a:ext uri="{FF2B5EF4-FFF2-40B4-BE49-F238E27FC236}">
                <a16:creationId xmlns:a16="http://schemas.microsoft.com/office/drawing/2014/main" id="{7378F02C-DE2C-1A3D-C60A-AC07FD973174}"/>
              </a:ext>
            </a:extLst>
          </p:cNvPr>
          <p:cNvCxnSpPr>
            <a:cxnSpLocks/>
            <a:stCxn id="116" idx="6"/>
            <a:endCxn id="41" idx="0"/>
          </p:cNvCxnSpPr>
          <p:nvPr/>
        </p:nvCxnSpPr>
        <p:spPr>
          <a:xfrm rot="5400000" flipH="1" flipV="1">
            <a:off x="7123692" y="3536682"/>
            <a:ext cx="2085380" cy="2817549"/>
          </a:xfrm>
          <a:prstGeom prst="bentConnector3">
            <a:avLst>
              <a:gd name="adj1" fmla="val 50000"/>
            </a:avLst>
          </a:prstGeom>
          <a:ln w="57150">
            <a:solidFill>
              <a:srgbClr val="FF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: angular 45">
            <a:extLst>
              <a:ext uri="{FF2B5EF4-FFF2-40B4-BE49-F238E27FC236}">
                <a16:creationId xmlns:a16="http://schemas.microsoft.com/office/drawing/2014/main" id="{A8F1207A-2588-1B50-44A0-E3E7DAF61757}"/>
              </a:ext>
            </a:extLst>
          </p:cNvPr>
          <p:cNvCxnSpPr>
            <a:cxnSpLocks/>
            <a:stCxn id="21" idx="6"/>
            <a:endCxn id="39" idx="6"/>
          </p:cNvCxnSpPr>
          <p:nvPr/>
        </p:nvCxnSpPr>
        <p:spPr>
          <a:xfrm rot="5400000" flipH="1" flipV="1">
            <a:off x="6047356" y="3170332"/>
            <a:ext cx="3155191" cy="2466141"/>
          </a:xfrm>
          <a:prstGeom prst="bentConnector2">
            <a:avLst/>
          </a:prstGeom>
          <a:ln w="57150">
            <a:solidFill>
              <a:srgbClr val="FFFF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ector: angular 50">
            <a:extLst>
              <a:ext uri="{FF2B5EF4-FFF2-40B4-BE49-F238E27FC236}">
                <a16:creationId xmlns:a16="http://schemas.microsoft.com/office/drawing/2014/main" id="{21F6CA9D-E99D-9F1F-C608-EF9F47950D37}"/>
              </a:ext>
            </a:extLst>
          </p:cNvPr>
          <p:cNvCxnSpPr>
            <a:cxnSpLocks/>
            <a:stCxn id="116" idx="6"/>
            <a:endCxn id="36" idx="2"/>
          </p:cNvCxnSpPr>
          <p:nvPr/>
        </p:nvCxnSpPr>
        <p:spPr>
          <a:xfrm rot="5400000" flipH="1" flipV="1">
            <a:off x="6872466" y="2665228"/>
            <a:ext cx="3208060" cy="3437776"/>
          </a:xfrm>
          <a:prstGeom prst="bentConnector4">
            <a:avLst>
              <a:gd name="adj1" fmla="val 32660"/>
              <a:gd name="adj2" fmla="val 106650"/>
            </a:avLst>
          </a:prstGeom>
          <a:ln w="57150">
            <a:solidFill>
              <a:srgbClr val="FF00FF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3" name="Grupo 62">
            <a:extLst>
              <a:ext uri="{FF2B5EF4-FFF2-40B4-BE49-F238E27FC236}">
                <a16:creationId xmlns:a16="http://schemas.microsoft.com/office/drawing/2014/main" id="{845D6346-BDE0-55BD-2898-DF1E1EEDE082}"/>
              </a:ext>
            </a:extLst>
          </p:cNvPr>
          <p:cNvGrpSpPr/>
          <p:nvPr/>
        </p:nvGrpSpPr>
        <p:grpSpPr>
          <a:xfrm>
            <a:off x="3319498" y="1040044"/>
            <a:ext cx="1193534" cy="356358"/>
            <a:chOff x="1645919" y="1492762"/>
            <a:chExt cx="1193534" cy="356358"/>
          </a:xfrm>
        </p:grpSpPr>
        <p:cxnSp>
          <p:nvCxnSpPr>
            <p:cNvPr id="55" name="Conector recto 54">
              <a:extLst>
                <a:ext uri="{FF2B5EF4-FFF2-40B4-BE49-F238E27FC236}">
                  <a16:creationId xmlns:a16="http://schemas.microsoft.com/office/drawing/2014/main" id="{7F5684BF-9B0A-62AB-2ABF-1622F6A00FDB}"/>
                </a:ext>
              </a:extLst>
            </p:cNvPr>
            <p:cNvCxnSpPr>
              <a:cxnSpLocks/>
            </p:cNvCxnSpPr>
            <p:nvPr/>
          </p:nvCxnSpPr>
          <p:spPr>
            <a:xfrm>
              <a:off x="2473693" y="1492762"/>
              <a:ext cx="365760" cy="0"/>
            </a:xfrm>
            <a:prstGeom prst="line">
              <a:avLst/>
            </a:prstGeom>
            <a:ln w="57150">
              <a:solidFill>
                <a:schemeClr val="tx1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ector recto 55">
              <a:extLst>
                <a:ext uri="{FF2B5EF4-FFF2-40B4-BE49-F238E27FC236}">
                  <a16:creationId xmlns:a16="http://schemas.microsoft.com/office/drawing/2014/main" id="{35A42200-99F1-8965-D0B5-C6B3D8AA7238}"/>
                </a:ext>
              </a:extLst>
            </p:cNvPr>
            <p:cNvCxnSpPr>
              <a:cxnSpLocks/>
            </p:cNvCxnSpPr>
            <p:nvPr/>
          </p:nvCxnSpPr>
          <p:spPr>
            <a:xfrm>
              <a:off x="2473693" y="1849120"/>
              <a:ext cx="365760" cy="0"/>
            </a:xfrm>
            <a:prstGeom prst="line">
              <a:avLst/>
            </a:prstGeom>
            <a:ln w="57150">
              <a:solidFill>
                <a:schemeClr val="tx1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ector recto 56">
              <a:extLst>
                <a:ext uri="{FF2B5EF4-FFF2-40B4-BE49-F238E27FC236}">
                  <a16:creationId xmlns:a16="http://schemas.microsoft.com/office/drawing/2014/main" id="{5A64A68C-6800-6EB6-5135-C171A352B2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45919" y="1670941"/>
              <a:ext cx="365760" cy="0"/>
            </a:xfrm>
            <a:prstGeom prst="line">
              <a:avLst/>
            </a:prstGeom>
            <a:ln w="57150">
              <a:solidFill>
                <a:schemeClr val="tx1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ector recto de flecha 58">
              <a:extLst>
                <a:ext uri="{FF2B5EF4-FFF2-40B4-BE49-F238E27FC236}">
                  <a16:creationId xmlns:a16="http://schemas.microsoft.com/office/drawing/2014/main" id="{C1D37A1E-A091-6C25-1962-BB7E63DFAE63}"/>
                </a:ext>
              </a:extLst>
            </p:cNvPr>
            <p:cNvCxnSpPr>
              <a:cxnSpLocks/>
            </p:cNvCxnSpPr>
            <p:nvPr/>
          </p:nvCxnSpPr>
          <p:spPr>
            <a:xfrm>
              <a:off x="2011679" y="1670941"/>
              <a:ext cx="394637" cy="178179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4" name="Grupo 63">
            <a:extLst>
              <a:ext uri="{FF2B5EF4-FFF2-40B4-BE49-F238E27FC236}">
                <a16:creationId xmlns:a16="http://schemas.microsoft.com/office/drawing/2014/main" id="{23DAF852-E435-DD91-9BC9-994E5CA9C149}"/>
              </a:ext>
            </a:extLst>
          </p:cNvPr>
          <p:cNvGrpSpPr/>
          <p:nvPr/>
        </p:nvGrpSpPr>
        <p:grpSpPr>
          <a:xfrm flipH="1">
            <a:off x="2276226" y="3175586"/>
            <a:ext cx="1193534" cy="356358"/>
            <a:chOff x="1645919" y="1492762"/>
            <a:chExt cx="1193534" cy="356358"/>
          </a:xfrm>
        </p:grpSpPr>
        <p:cxnSp>
          <p:nvCxnSpPr>
            <p:cNvPr id="65" name="Conector recto 64">
              <a:extLst>
                <a:ext uri="{FF2B5EF4-FFF2-40B4-BE49-F238E27FC236}">
                  <a16:creationId xmlns:a16="http://schemas.microsoft.com/office/drawing/2014/main" id="{63C73B34-E3EF-9863-C132-628545BE4E5F}"/>
                </a:ext>
              </a:extLst>
            </p:cNvPr>
            <p:cNvCxnSpPr>
              <a:cxnSpLocks/>
            </p:cNvCxnSpPr>
            <p:nvPr/>
          </p:nvCxnSpPr>
          <p:spPr>
            <a:xfrm>
              <a:off x="2473693" y="1492762"/>
              <a:ext cx="365760" cy="0"/>
            </a:xfrm>
            <a:prstGeom prst="line">
              <a:avLst/>
            </a:prstGeom>
            <a:ln w="57150">
              <a:solidFill>
                <a:schemeClr val="tx1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ector recto 65">
              <a:extLst>
                <a:ext uri="{FF2B5EF4-FFF2-40B4-BE49-F238E27FC236}">
                  <a16:creationId xmlns:a16="http://schemas.microsoft.com/office/drawing/2014/main" id="{5E08F11D-7CE1-2F54-86F9-FD5C48F0EE02}"/>
                </a:ext>
              </a:extLst>
            </p:cNvPr>
            <p:cNvCxnSpPr>
              <a:cxnSpLocks/>
            </p:cNvCxnSpPr>
            <p:nvPr/>
          </p:nvCxnSpPr>
          <p:spPr>
            <a:xfrm>
              <a:off x="2473693" y="1849120"/>
              <a:ext cx="365760" cy="0"/>
            </a:xfrm>
            <a:prstGeom prst="line">
              <a:avLst/>
            </a:prstGeom>
            <a:ln w="57150">
              <a:solidFill>
                <a:schemeClr val="tx1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ector recto 66">
              <a:extLst>
                <a:ext uri="{FF2B5EF4-FFF2-40B4-BE49-F238E27FC236}">
                  <a16:creationId xmlns:a16="http://schemas.microsoft.com/office/drawing/2014/main" id="{E5AB154E-A68B-E362-A42A-2C9DE09FCEE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45919" y="1670941"/>
              <a:ext cx="365760" cy="0"/>
            </a:xfrm>
            <a:prstGeom prst="line">
              <a:avLst/>
            </a:prstGeom>
            <a:ln w="57150">
              <a:solidFill>
                <a:schemeClr val="tx1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ector recto de flecha 67">
              <a:extLst>
                <a:ext uri="{FF2B5EF4-FFF2-40B4-BE49-F238E27FC236}">
                  <a16:creationId xmlns:a16="http://schemas.microsoft.com/office/drawing/2014/main" id="{0E66E04A-D981-1BEE-9B96-D61BD75889B7}"/>
                </a:ext>
              </a:extLst>
            </p:cNvPr>
            <p:cNvCxnSpPr>
              <a:cxnSpLocks/>
            </p:cNvCxnSpPr>
            <p:nvPr/>
          </p:nvCxnSpPr>
          <p:spPr>
            <a:xfrm>
              <a:off x="2011679" y="1670941"/>
              <a:ext cx="394637" cy="178179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98" name="Grupo 97">
            <a:extLst>
              <a:ext uri="{FF2B5EF4-FFF2-40B4-BE49-F238E27FC236}">
                <a16:creationId xmlns:a16="http://schemas.microsoft.com/office/drawing/2014/main" id="{2E7B4C12-7BAD-E7D3-5432-B38248307EF6}"/>
              </a:ext>
            </a:extLst>
          </p:cNvPr>
          <p:cNvGrpSpPr/>
          <p:nvPr/>
        </p:nvGrpSpPr>
        <p:grpSpPr>
          <a:xfrm>
            <a:off x="1168079" y="3963908"/>
            <a:ext cx="2290171" cy="661720"/>
            <a:chOff x="961949" y="4645474"/>
            <a:chExt cx="2290171" cy="661720"/>
          </a:xfrm>
        </p:grpSpPr>
        <p:grpSp>
          <p:nvGrpSpPr>
            <p:cNvPr id="69" name="Grupo 68">
              <a:extLst>
                <a:ext uri="{FF2B5EF4-FFF2-40B4-BE49-F238E27FC236}">
                  <a16:creationId xmlns:a16="http://schemas.microsoft.com/office/drawing/2014/main" id="{8E29753B-3708-BCFA-6F92-D0706CE59322}"/>
                </a:ext>
              </a:extLst>
            </p:cNvPr>
            <p:cNvGrpSpPr/>
            <p:nvPr/>
          </p:nvGrpSpPr>
          <p:grpSpPr>
            <a:xfrm flipH="1">
              <a:off x="2058586" y="4916939"/>
              <a:ext cx="1193534" cy="356358"/>
              <a:chOff x="1645919" y="1492762"/>
              <a:chExt cx="1193534" cy="356358"/>
            </a:xfrm>
          </p:grpSpPr>
          <p:cxnSp>
            <p:nvCxnSpPr>
              <p:cNvPr id="70" name="Conector recto 69">
                <a:extLst>
                  <a:ext uri="{FF2B5EF4-FFF2-40B4-BE49-F238E27FC236}">
                    <a16:creationId xmlns:a16="http://schemas.microsoft.com/office/drawing/2014/main" id="{8B6F6D28-1AA6-88BD-7C33-56815241C4C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73693" y="1492762"/>
                <a:ext cx="365760" cy="0"/>
              </a:xfrm>
              <a:prstGeom prst="line">
                <a:avLst/>
              </a:prstGeom>
              <a:ln w="57150">
                <a:solidFill>
                  <a:schemeClr val="tx1"/>
                </a:solidFill>
                <a:head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Conector recto 70">
                <a:extLst>
                  <a:ext uri="{FF2B5EF4-FFF2-40B4-BE49-F238E27FC236}">
                    <a16:creationId xmlns:a16="http://schemas.microsoft.com/office/drawing/2014/main" id="{3722193D-5C76-E3DD-A289-190C70C156F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73693" y="1849120"/>
                <a:ext cx="365760" cy="0"/>
              </a:xfrm>
              <a:prstGeom prst="line">
                <a:avLst/>
              </a:prstGeom>
              <a:ln w="57150">
                <a:solidFill>
                  <a:schemeClr val="tx1"/>
                </a:solidFill>
                <a:head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Conector recto 71">
                <a:extLst>
                  <a:ext uri="{FF2B5EF4-FFF2-40B4-BE49-F238E27FC236}">
                    <a16:creationId xmlns:a16="http://schemas.microsoft.com/office/drawing/2014/main" id="{D0C0F5A9-5254-81FE-1206-A5CD155037D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645919" y="1670941"/>
                <a:ext cx="365760" cy="0"/>
              </a:xfrm>
              <a:prstGeom prst="line">
                <a:avLst/>
              </a:prstGeom>
              <a:ln w="57150">
                <a:solidFill>
                  <a:schemeClr val="tx1"/>
                </a:solidFill>
                <a:head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Conector recto de flecha 72">
                <a:extLst>
                  <a:ext uri="{FF2B5EF4-FFF2-40B4-BE49-F238E27FC236}">
                    <a16:creationId xmlns:a16="http://schemas.microsoft.com/office/drawing/2014/main" id="{0183B833-658F-468C-DC62-6CDA47994D9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11679" y="1670941"/>
                <a:ext cx="394637" cy="178179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74" name="CuadroTexto 73">
              <a:extLst>
                <a:ext uri="{FF2B5EF4-FFF2-40B4-BE49-F238E27FC236}">
                  <a16:creationId xmlns:a16="http://schemas.microsoft.com/office/drawing/2014/main" id="{DC3FDE4E-EC2F-D484-E54B-E6B54F13CA5A}"/>
                </a:ext>
              </a:extLst>
            </p:cNvPr>
            <p:cNvSpPr txBox="1"/>
            <p:nvPr/>
          </p:nvSpPr>
          <p:spPr>
            <a:xfrm>
              <a:off x="961949" y="4645474"/>
              <a:ext cx="1289384" cy="6617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spcAft>
                  <a:spcPts val="600"/>
                </a:spcAft>
              </a:pPr>
              <a:r>
                <a:rPr lang="es-MX" sz="1600" b="1" dirty="0">
                  <a:latin typeface="+mj-lt"/>
                </a:rPr>
                <a:t>~110VAC</a:t>
              </a:r>
            </a:p>
            <a:p>
              <a:pPr algn="r">
                <a:spcAft>
                  <a:spcPts val="600"/>
                </a:spcAft>
              </a:pPr>
              <a:r>
                <a:rPr lang="es-MX" sz="1600" b="1" dirty="0">
                  <a:latin typeface="+mj-lt"/>
                </a:rPr>
                <a:t>TIMER</a:t>
              </a:r>
            </a:p>
          </p:txBody>
        </p:sp>
      </p:grpSp>
      <p:cxnSp>
        <p:nvCxnSpPr>
          <p:cNvPr id="101" name="Conector: angular 100">
            <a:extLst>
              <a:ext uri="{FF2B5EF4-FFF2-40B4-BE49-F238E27FC236}">
                <a16:creationId xmlns:a16="http://schemas.microsoft.com/office/drawing/2014/main" id="{551869DF-94E5-1E72-B678-62D6C852C5C9}"/>
              </a:ext>
            </a:extLst>
          </p:cNvPr>
          <p:cNvCxnSpPr>
            <a:cxnSpLocks/>
            <a:endCxn id="15" idx="6"/>
          </p:cNvCxnSpPr>
          <p:nvPr/>
        </p:nvCxnSpPr>
        <p:spPr>
          <a:xfrm>
            <a:off x="3474810" y="4403402"/>
            <a:ext cx="1792256" cy="1577595"/>
          </a:xfrm>
          <a:prstGeom prst="bentConnector2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ector: angular 102">
            <a:extLst>
              <a:ext uri="{FF2B5EF4-FFF2-40B4-BE49-F238E27FC236}">
                <a16:creationId xmlns:a16="http://schemas.microsoft.com/office/drawing/2014/main" id="{DAC26B8F-7948-163D-A9F3-9DA7C869D1FB}"/>
              </a:ext>
            </a:extLst>
          </p:cNvPr>
          <p:cNvCxnSpPr>
            <a:cxnSpLocks/>
          </p:cNvCxnSpPr>
          <p:nvPr/>
        </p:nvCxnSpPr>
        <p:spPr>
          <a:xfrm rot="16200000" flipH="1">
            <a:off x="3248432" y="3587424"/>
            <a:ext cx="2630760" cy="2156382"/>
          </a:xfrm>
          <a:prstGeom prst="bentConnector3">
            <a:avLst>
              <a:gd name="adj1" fmla="val 116"/>
            </a:avLst>
          </a:prstGeom>
          <a:ln w="5715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Conector: angular 107">
            <a:extLst>
              <a:ext uri="{FF2B5EF4-FFF2-40B4-BE49-F238E27FC236}">
                <a16:creationId xmlns:a16="http://schemas.microsoft.com/office/drawing/2014/main" id="{70CC8211-51BE-F77F-BB5D-1AC2F56835F8}"/>
              </a:ext>
            </a:extLst>
          </p:cNvPr>
          <p:cNvCxnSpPr>
            <a:cxnSpLocks/>
            <a:endCxn id="39" idx="4"/>
          </p:cNvCxnSpPr>
          <p:nvPr/>
        </p:nvCxnSpPr>
        <p:spPr>
          <a:xfrm>
            <a:off x="4519600" y="1396402"/>
            <a:ext cx="4424782" cy="1343044"/>
          </a:xfrm>
          <a:prstGeom prst="bentConnector2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onector: angular 108">
            <a:extLst>
              <a:ext uri="{FF2B5EF4-FFF2-40B4-BE49-F238E27FC236}">
                <a16:creationId xmlns:a16="http://schemas.microsoft.com/office/drawing/2014/main" id="{FA1F8AE4-E96B-6F46-16DE-9988A1DF9BAE}"/>
              </a:ext>
            </a:extLst>
          </p:cNvPr>
          <p:cNvCxnSpPr>
            <a:cxnSpLocks/>
            <a:endCxn id="36" idx="4"/>
          </p:cNvCxnSpPr>
          <p:nvPr/>
        </p:nvCxnSpPr>
        <p:spPr>
          <a:xfrm>
            <a:off x="4477057" y="1042281"/>
            <a:ext cx="5631967" cy="1651445"/>
          </a:xfrm>
          <a:prstGeom prst="bentConnector2">
            <a:avLst/>
          </a:prstGeom>
          <a:ln w="57150">
            <a:solidFill>
              <a:srgbClr val="FF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CuadroTexto 111">
            <a:extLst>
              <a:ext uri="{FF2B5EF4-FFF2-40B4-BE49-F238E27FC236}">
                <a16:creationId xmlns:a16="http://schemas.microsoft.com/office/drawing/2014/main" id="{C10F8E32-30CE-7A4D-38BD-2A79B95EF496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Cableado interruptor en la caja de control central</a:t>
            </a:r>
          </a:p>
        </p:txBody>
      </p:sp>
      <p:grpSp>
        <p:nvGrpSpPr>
          <p:cNvPr id="142" name="Grupo 141">
            <a:extLst>
              <a:ext uri="{FF2B5EF4-FFF2-40B4-BE49-F238E27FC236}">
                <a16:creationId xmlns:a16="http://schemas.microsoft.com/office/drawing/2014/main" id="{4FE9A62F-6D5A-EA5C-D599-A9FA99B81DF7}"/>
              </a:ext>
            </a:extLst>
          </p:cNvPr>
          <p:cNvGrpSpPr/>
          <p:nvPr/>
        </p:nvGrpSpPr>
        <p:grpSpPr>
          <a:xfrm>
            <a:off x="5153890" y="5930316"/>
            <a:ext cx="1734593" cy="614384"/>
            <a:chOff x="5153890" y="5930316"/>
            <a:chExt cx="1734593" cy="614384"/>
          </a:xfrm>
        </p:grpSpPr>
        <p:sp>
          <p:nvSpPr>
            <p:cNvPr id="7" name="Rectángulo 6">
              <a:extLst>
                <a:ext uri="{FF2B5EF4-FFF2-40B4-BE49-F238E27FC236}">
                  <a16:creationId xmlns:a16="http://schemas.microsoft.com/office/drawing/2014/main" id="{77C5AD26-AE61-C9CC-ABF8-36E0E210624D}"/>
                </a:ext>
              </a:extLst>
            </p:cNvPr>
            <p:cNvSpPr/>
            <p:nvPr/>
          </p:nvSpPr>
          <p:spPr>
            <a:xfrm rot="16200000">
              <a:off x="5713995" y="5370211"/>
              <a:ext cx="614384" cy="1734593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8" name="Símbolo &quot;No permitido&quot; 7">
              <a:extLst>
                <a:ext uri="{FF2B5EF4-FFF2-40B4-BE49-F238E27FC236}">
                  <a16:creationId xmlns:a16="http://schemas.microsoft.com/office/drawing/2014/main" id="{295F4152-9436-62CF-FE26-5A89E6546124}"/>
                </a:ext>
              </a:extLst>
            </p:cNvPr>
            <p:cNvSpPr/>
            <p:nvPr/>
          </p:nvSpPr>
          <p:spPr>
            <a:xfrm rot="16200000">
              <a:off x="5204467" y="6369029"/>
              <a:ext cx="125197" cy="125197"/>
            </a:xfrm>
            <a:prstGeom prst="noSmoking">
              <a:avLst>
                <a:gd name="adj" fmla="val 4612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>
                <a:solidFill>
                  <a:schemeClr val="tx1"/>
                </a:solidFill>
              </a:endParaRPr>
            </a:p>
          </p:txBody>
        </p:sp>
        <p:sp>
          <p:nvSpPr>
            <p:cNvPr id="9" name="Símbolo &quot;No permitido&quot; 8">
              <a:extLst>
                <a:ext uri="{FF2B5EF4-FFF2-40B4-BE49-F238E27FC236}">
                  <a16:creationId xmlns:a16="http://schemas.microsoft.com/office/drawing/2014/main" id="{6A5F746A-AC10-AB12-1967-8C933E119F7C}"/>
                </a:ext>
              </a:extLst>
            </p:cNvPr>
            <p:cNvSpPr/>
            <p:nvPr/>
          </p:nvSpPr>
          <p:spPr>
            <a:xfrm rot="16200000">
              <a:off x="5391936" y="6369029"/>
              <a:ext cx="125197" cy="125197"/>
            </a:xfrm>
            <a:prstGeom prst="noSmoking">
              <a:avLst>
                <a:gd name="adj" fmla="val 4612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>
                <a:solidFill>
                  <a:schemeClr val="tx1"/>
                </a:solidFill>
              </a:endParaRPr>
            </a:p>
          </p:txBody>
        </p:sp>
        <p:sp>
          <p:nvSpPr>
            <p:cNvPr id="10" name="Símbolo &quot;No permitido&quot; 9">
              <a:extLst>
                <a:ext uri="{FF2B5EF4-FFF2-40B4-BE49-F238E27FC236}">
                  <a16:creationId xmlns:a16="http://schemas.microsoft.com/office/drawing/2014/main" id="{896CC7A2-E69D-4765-8973-97882BD438E4}"/>
                </a:ext>
              </a:extLst>
            </p:cNvPr>
            <p:cNvSpPr/>
            <p:nvPr/>
          </p:nvSpPr>
          <p:spPr>
            <a:xfrm rot="16200000">
              <a:off x="5579405" y="6369029"/>
              <a:ext cx="125197" cy="125197"/>
            </a:xfrm>
            <a:prstGeom prst="noSmoking">
              <a:avLst>
                <a:gd name="adj" fmla="val 4612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>
                <a:solidFill>
                  <a:schemeClr val="tx1"/>
                </a:solidFill>
              </a:endParaRPr>
            </a:p>
          </p:txBody>
        </p:sp>
        <p:sp>
          <p:nvSpPr>
            <p:cNvPr id="11" name="Símbolo &quot;No permitido&quot; 10">
              <a:extLst>
                <a:ext uri="{FF2B5EF4-FFF2-40B4-BE49-F238E27FC236}">
                  <a16:creationId xmlns:a16="http://schemas.microsoft.com/office/drawing/2014/main" id="{D82E545F-8005-5341-1A7A-1E7B7DB82F64}"/>
                </a:ext>
              </a:extLst>
            </p:cNvPr>
            <p:cNvSpPr/>
            <p:nvPr/>
          </p:nvSpPr>
          <p:spPr>
            <a:xfrm rot="16200000">
              <a:off x="5766874" y="6369029"/>
              <a:ext cx="125197" cy="125197"/>
            </a:xfrm>
            <a:prstGeom prst="noSmoking">
              <a:avLst>
                <a:gd name="adj" fmla="val 4612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>
                <a:solidFill>
                  <a:schemeClr val="tx1"/>
                </a:solidFill>
              </a:endParaRPr>
            </a:p>
          </p:txBody>
        </p:sp>
        <p:sp>
          <p:nvSpPr>
            <p:cNvPr id="12" name="Símbolo &quot;No permitido&quot; 11">
              <a:extLst>
                <a:ext uri="{FF2B5EF4-FFF2-40B4-BE49-F238E27FC236}">
                  <a16:creationId xmlns:a16="http://schemas.microsoft.com/office/drawing/2014/main" id="{2D6ACB77-EC64-FFD7-E04B-7BF86A5968B5}"/>
                </a:ext>
              </a:extLst>
            </p:cNvPr>
            <p:cNvSpPr/>
            <p:nvPr/>
          </p:nvSpPr>
          <p:spPr>
            <a:xfrm rot="16200000">
              <a:off x="5954343" y="6369029"/>
              <a:ext cx="125197" cy="125197"/>
            </a:xfrm>
            <a:prstGeom prst="noSmoking">
              <a:avLst>
                <a:gd name="adj" fmla="val 4612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>
                <a:solidFill>
                  <a:schemeClr val="tx1"/>
                </a:solidFill>
              </a:endParaRPr>
            </a:p>
          </p:txBody>
        </p:sp>
        <p:sp>
          <p:nvSpPr>
            <p:cNvPr id="13" name="Símbolo &quot;No permitido&quot; 12">
              <a:extLst>
                <a:ext uri="{FF2B5EF4-FFF2-40B4-BE49-F238E27FC236}">
                  <a16:creationId xmlns:a16="http://schemas.microsoft.com/office/drawing/2014/main" id="{E5B1BEA6-8714-9B56-15C7-E49ABEE24BFE}"/>
                </a:ext>
              </a:extLst>
            </p:cNvPr>
            <p:cNvSpPr/>
            <p:nvPr/>
          </p:nvSpPr>
          <p:spPr>
            <a:xfrm rot="16200000">
              <a:off x="6141812" y="6369029"/>
              <a:ext cx="125197" cy="125197"/>
            </a:xfrm>
            <a:prstGeom prst="noSmoking">
              <a:avLst>
                <a:gd name="adj" fmla="val 4612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>
                <a:solidFill>
                  <a:schemeClr val="tx1"/>
                </a:solidFill>
              </a:endParaRPr>
            </a:p>
          </p:txBody>
        </p:sp>
        <p:sp>
          <p:nvSpPr>
            <p:cNvPr id="14" name="Símbolo &quot;No permitido&quot; 13">
              <a:extLst>
                <a:ext uri="{FF2B5EF4-FFF2-40B4-BE49-F238E27FC236}">
                  <a16:creationId xmlns:a16="http://schemas.microsoft.com/office/drawing/2014/main" id="{4427B1E3-3E4F-6530-0993-B0241673BD9B}"/>
                </a:ext>
              </a:extLst>
            </p:cNvPr>
            <p:cNvSpPr/>
            <p:nvPr/>
          </p:nvSpPr>
          <p:spPr>
            <a:xfrm rot="16200000">
              <a:off x="6329282" y="6369029"/>
              <a:ext cx="125197" cy="125197"/>
            </a:xfrm>
            <a:prstGeom prst="noSmoking">
              <a:avLst>
                <a:gd name="adj" fmla="val 4612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>
                <a:solidFill>
                  <a:schemeClr val="tx1"/>
                </a:solidFill>
              </a:endParaRPr>
            </a:p>
          </p:txBody>
        </p:sp>
        <p:sp>
          <p:nvSpPr>
            <p:cNvPr id="15" name="Símbolo &quot;No permitido&quot; 14">
              <a:extLst>
                <a:ext uri="{FF2B5EF4-FFF2-40B4-BE49-F238E27FC236}">
                  <a16:creationId xmlns:a16="http://schemas.microsoft.com/office/drawing/2014/main" id="{9FB7DCF3-8202-8363-5927-99873946CEE6}"/>
                </a:ext>
              </a:extLst>
            </p:cNvPr>
            <p:cNvSpPr/>
            <p:nvPr/>
          </p:nvSpPr>
          <p:spPr>
            <a:xfrm rot="16200000">
              <a:off x="5204467" y="5980997"/>
              <a:ext cx="125197" cy="125197"/>
            </a:xfrm>
            <a:prstGeom prst="noSmoking">
              <a:avLst>
                <a:gd name="adj" fmla="val 4612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>
                <a:solidFill>
                  <a:schemeClr val="tx1"/>
                </a:solidFill>
              </a:endParaRPr>
            </a:p>
          </p:txBody>
        </p:sp>
        <p:sp>
          <p:nvSpPr>
            <p:cNvPr id="16" name="Símbolo &quot;No permitido&quot; 15">
              <a:extLst>
                <a:ext uri="{FF2B5EF4-FFF2-40B4-BE49-F238E27FC236}">
                  <a16:creationId xmlns:a16="http://schemas.microsoft.com/office/drawing/2014/main" id="{E307D662-AD2C-027A-0E1D-0B4D668F41E6}"/>
                </a:ext>
              </a:extLst>
            </p:cNvPr>
            <p:cNvSpPr/>
            <p:nvPr/>
          </p:nvSpPr>
          <p:spPr>
            <a:xfrm rot="16200000">
              <a:off x="5391936" y="5980997"/>
              <a:ext cx="125197" cy="125197"/>
            </a:xfrm>
            <a:prstGeom prst="noSmoking">
              <a:avLst>
                <a:gd name="adj" fmla="val 4612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>
                <a:solidFill>
                  <a:schemeClr val="tx1"/>
                </a:solidFill>
              </a:endParaRPr>
            </a:p>
          </p:txBody>
        </p:sp>
        <p:sp>
          <p:nvSpPr>
            <p:cNvPr id="17" name="Símbolo &quot;No permitido&quot; 16">
              <a:extLst>
                <a:ext uri="{FF2B5EF4-FFF2-40B4-BE49-F238E27FC236}">
                  <a16:creationId xmlns:a16="http://schemas.microsoft.com/office/drawing/2014/main" id="{ADDD5064-169F-7F59-4AEA-00FA411D0990}"/>
                </a:ext>
              </a:extLst>
            </p:cNvPr>
            <p:cNvSpPr/>
            <p:nvPr/>
          </p:nvSpPr>
          <p:spPr>
            <a:xfrm rot="16200000">
              <a:off x="5579405" y="5980997"/>
              <a:ext cx="125197" cy="125197"/>
            </a:xfrm>
            <a:prstGeom prst="noSmoking">
              <a:avLst>
                <a:gd name="adj" fmla="val 4612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>
                <a:solidFill>
                  <a:schemeClr val="tx1"/>
                </a:solidFill>
              </a:endParaRPr>
            </a:p>
          </p:txBody>
        </p:sp>
        <p:sp>
          <p:nvSpPr>
            <p:cNvPr id="18" name="Símbolo &quot;No permitido&quot; 17">
              <a:extLst>
                <a:ext uri="{FF2B5EF4-FFF2-40B4-BE49-F238E27FC236}">
                  <a16:creationId xmlns:a16="http://schemas.microsoft.com/office/drawing/2014/main" id="{FD4F3F89-CB72-28FF-EAF0-E37BC0485BAD}"/>
                </a:ext>
              </a:extLst>
            </p:cNvPr>
            <p:cNvSpPr/>
            <p:nvPr/>
          </p:nvSpPr>
          <p:spPr>
            <a:xfrm rot="16200000">
              <a:off x="5766874" y="5980997"/>
              <a:ext cx="125197" cy="125197"/>
            </a:xfrm>
            <a:prstGeom prst="noSmoking">
              <a:avLst>
                <a:gd name="adj" fmla="val 4612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>
                <a:solidFill>
                  <a:schemeClr val="tx1"/>
                </a:solidFill>
              </a:endParaRPr>
            </a:p>
          </p:txBody>
        </p:sp>
        <p:sp>
          <p:nvSpPr>
            <p:cNvPr id="19" name="Símbolo &quot;No permitido&quot; 18">
              <a:extLst>
                <a:ext uri="{FF2B5EF4-FFF2-40B4-BE49-F238E27FC236}">
                  <a16:creationId xmlns:a16="http://schemas.microsoft.com/office/drawing/2014/main" id="{706C5028-29A2-74DC-E50B-614432CD1CDC}"/>
                </a:ext>
              </a:extLst>
            </p:cNvPr>
            <p:cNvSpPr/>
            <p:nvPr/>
          </p:nvSpPr>
          <p:spPr>
            <a:xfrm rot="16200000">
              <a:off x="5954343" y="5980997"/>
              <a:ext cx="125197" cy="125197"/>
            </a:xfrm>
            <a:prstGeom prst="noSmoking">
              <a:avLst>
                <a:gd name="adj" fmla="val 4612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>
                <a:solidFill>
                  <a:schemeClr val="tx1"/>
                </a:solidFill>
              </a:endParaRPr>
            </a:p>
          </p:txBody>
        </p:sp>
        <p:sp>
          <p:nvSpPr>
            <p:cNvPr id="20" name="Símbolo &quot;No permitido&quot; 19">
              <a:extLst>
                <a:ext uri="{FF2B5EF4-FFF2-40B4-BE49-F238E27FC236}">
                  <a16:creationId xmlns:a16="http://schemas.microsoft.com/office/drawing/2014/main" id="{8E5835A4-D33D-61D6-E833-6B7C852B5AF1}"/>
                </a:ext>
              </a:extLst>
            </p:cNvPr>
            <p:cNvSpPr/>
            <p:nvPr/>
          </p:nvSpPr>
          <p:spPr>
            <a:xfrm rot="16200000">
              <a:off x="6141812" y="5980997"/>
              <a:ext cx="125197" cy="125197"/>
            </a:xfrm>
            <a:prstGeom prst="noSmoking">
              <a:avLst>
                <a:gd name="adj" fmla="val 4612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>
                <a:solidFill>
                  <a:schemeClr val="tx1"/>
                </a:solidFill>
              </a:endParaRPr>
            </a:p>
          </p:txBody>
        </p:sp>
        <p:sp>
          <p:nvSpPr>
            <p:cNvPr id="21" name="Símbolo &quot;No permitido&quot; 20">
              <a:extLst>
                <a:ext uri="{FF2B5EF4-FFF2-40B4-BE49-F238E27FC236}">
                  <a16:creationId xmlns:a16="http://schemas.microsoft.com/office/drawing/2014/main" id="{C7328C6F-CDEC-1B35-11EB-B1801984E986}"/>
                </a:ext>
              </a:extLst>
            </p:cNvPr>
            <p:cNvSpPr/>
            <p:nvPr/>
          </p:nvSpPr>
          <p:spPr>
            <a:xfrm rot="16200000">
              <a:off x="6329282" y="5980997"/>
              <a:ext cx="125197" cy="125197"/>
            </a:xfrm>
            <a:prstGeom prst="noSmoking">
              <a:avLst>
                <a:gd name="adj" fmla="val 4612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>
                <a:solidFill>
                  <a:schemeClr val="tx1"/>
                </a:solidFill>
              </a:endParaRPr>
            </a:p>
          </p:txBody>
        </p:sp>
        <p:sp>
          <p:nvSpPr>
            <p:cNvPr id="113" name="Símbolo &quot;No permitido&quot; 112">
              <a:extLst>
                <a:ext uri="{FF2B5EF4-FFF2-40B4-BE49-F238E27FC236}">
                  <a16:creationId xmlns:a16="http://schemas.microsoft.com/office/drawing/2014/main" id="{86ED969C-6862-5228-0F90-0EE98A313F86}"/>
                </a:ext>
              </a:extLst>
            </p:cNvPr>
            <p:cNvSpPr/>
            <p:nvPr/>
          </p:nvSpPr>
          <p:spPr>
            <a:xfrm rot="16200000">
              <a:off x="6507539" y="6376178"/>
              <a:ext cx="125197" cy="125197"/>
            </a:xfrm>
            <a:prstGeom prst="noSmoking">
              <a:avLst>
                <a:gd name="adj" fmla="val 4612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>
                <a:solidFill>
                  <a:schemeClr val="tx1"/>
                </a:solidFill>
              </a:endParaRPr>
            </a:p>
          </p:txBody>
        </p:sp>
        <p:sp>
          <p:nvSpPr>
            <p:cNvPr id="114" name="Símbolo &quot;No permitido&quot; 113">
              <a:extLst>
                <a:ext uri="{FF2B5EF4-FFF2-40B4-BE49-F238E27FC236}">
                  <a16:creationId xmlns:a16="http://schemas.microsoft.com/office/drawing/2014/main" id="{A3896965-D501-03DB-9587-02D8976ABB49}"/>
                </a:ext>
              </a:extLst>
            </p:cNvPr>
            <p:cNvSpPr/>
            <p:nvPr/>
          </p:nvSpPr>
          <p:spPr>
            <a:xfrm rot="16200000">
              <a:off x="6695009" y="6376178"/>
              <a:ext cx="125197" cy="125197"/>
            </a:xfrm>
            <a:prstGeom prst="noSmoking">
              <a:avLst>
                <a:gd name="adj" fmla="val 4612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>
                <a:solidFill>
                  <a:schemeClr val="tx1"/>
                </a:solidFill>
              </a:endParaRPr>
            </a:p>
          </p:txBody>
        </p:sp>
        <p:sp>
          <p:nvSpPr>
            <p:cNvPr id="115" name="Símbolo &quot;No permitido&quot; 114">
              <a:extLst>
                <a:ext uri="{FF2B5EF4-FFF2-40B4-BE49-F238E27FC236}">
                  <a16:creationId xmlns:a16="http://schemas.microsoft.com/office/drawing/2014/main" id="{AEB89EBF-4AAF-2D06-A254-D0D4FB32B317}"/>
                </a:ext>
              </a:extLst>
            </p:cNvPr>
            <p:cNvSpPr/>
            <p:nvPr/>
          </p:nvSpPr>
          <p:spPr>
            <a:xfrm rot="16200000">
              <a:off x="6507539" y="5988146"/>
              <a:ext cx="125197" cy="125197"/>
            </a:xfrm>
            <a:prstGeom prst="noSmoking">
              <a:avLst>
                <a:gd name="adj" fmla="val 4612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>
                <a:solidFill>
                  <a:schemeClr val="tx1"/>
                </a:solidFill>
              </a:endParaRPr>
            </a:p>
          </p:txBody>
        </p:sp>
        <p:sp>
          <p:nvSpPr>
            <p:cNvPr id="116" name="Símbolo &quot;No permitido&quot; 115">
              <a:extLst>
                <a:ext uri="{FF2B5EF4-FFF2-40B4-BE49-F238E27FC236}">
                  <a16:creationId xmlns:a16="http://schemas.microsoft.com/office/drawing/2014/main" id="{DDB18B7A-9FA4-2481-4EB6-A691EE6E0537}"/>
                </a:ext>
              </a:extLst>
            </p:cNvPr>
            <p:cNvSpPr/>
            <p:nvPr/>
          </p:nvSpPr>
          <p:spPr>
            <a:xfrm rot="16200000">
              <a:off x="6695009" y="5988146"/>
              <a:ext cx="125197" cy="125197"/>
            </a:xfrm>
            <a:prstGeom prst="noSmoking">
              <a:avLst>
                <a:gd name="adj" fmla="val 4612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>
                <a:solidFill>
                  <a:schemeClr val="tx1"/>
                </a:solidFill>
              </a:endParaRPr>
            </a:p>
          </p:txBody>
        </p:sp>
      </p:grpSp>
      <p:cxnSp>
        <p:nvCxnSpPr>
          <p:cNvPr id="123" name="Conector: angular 122">
            <a:extLst>
              <a:ext uri="{FF2B5EF4-FFF2-40B4-BE49-F238E27FC236}">
                <a16:creationId xmlns:a16="http://schemas.microsoft.com/office/drawing/2014/main" id="{23E577A1-B0F0-3D35-DB60-A054E761087C}"/>
              </a:ext>
            </a:extLst>
          </p:cNvPr>
          <p:cNvCxnSpPr>
            <a:cxnSpLocks/>
            <a:endCxn id="19" idx="6"/>
          </p:cNvCxnSpPr>
          <p:nvPr/>
        </p:nvCxnSpPr>
        <p:spPr>
          <a:xfrm>
            <a:off x="1792816" y="2308711"/>
            <a:ext cx="4224126" cy="3672286"/>
          </a:xfrm>
          <a:prstGeom prst="bentConnector2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CuadroTexto 126">
            <a:extLst>
              <a:ext uri="{FF2B5EF4-FFF2-40B4-BE49-F238E27FC236}">
                <a16:creationId xmlns:a16="http://schemas.microsoft.com/office/drawing/2014/main" id="{DA70B7F6-D393-B781-311B-710F573801D6}"/>
              </a:ext>
            </a:extLst>
          </p:cNvPr>
          <p:cNvSpPr txBox="1"/>
          <p:nvPr/>
        </p:nvSpPr>
        <p:spPr>
          <a:xfrm flipH="1">
            <a:off x="3379960" y="3390697"/>
            <a:ext cx="14149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latin typeface="+mj-lt"/>
              </a:rPr>
              <a:t>Interruptor doble polo doble tiro</a:t>
            </a:r>
          </a:p>
        </p:txBody>
      </p:sp>
      <p:grpSp>
        <p:nvGrpSpPr>
          <p:cNvPr id="137" name="Grupo 136">
            <a:extLst>
              <a:ext uri="{FF2B5EF4-FFF2-40B4-BE49-F238E27FC236}">
                <a16:creationId xmlns:a16="http://schemas.microsoft.com/office/drawing/2014/main" id="{E7B1230E-4870-1B1C-75D3-79430FB06965}"/>
              </a:ext>
            </a:extLst>
          </p:cNvPr>
          <p:cNvGrpSpPr/>
          <p:nvPr/>
        </p:nvGrpSpPr>
        <p:grpSpPr>
          <a:xfrm>
            <a:off x="2759692" y="2739446"/>
            <a:ext cx="288659" cy="1933824"/>
            <a:chOff x="2055498" y="521864"/>
            <a:chExt cx="288659" cy="4244553"/>
          </a:xfrm>
        </p:grpSpPr>
        <p:cxnSp>
          <p:nvCxnSpPr>
            <p:cNvPr id="129" name="Conector recto 128">
              <a:extLst>
                <a:ext uri="{FF2B5EF4-FFF2-40B4-BE49-F238E27FC236}">
                  <a16:creationId xmlns:a16="http://schemas.microsoft.com/office/drawing/2014/main" id="{34EF7001-8A30-8232-AB10-654C15D93A83}"/>
                </a:ext>
              </a:extLst>
            </p:cNvPr>
            <p:cNvCxnSpPr/>
            <p:nvPr/>
          </p:nvCxnSpPr>
          <p:spPr>
            <a:xfrm flipV="1">
              <a:off x="2199828" y="754888"/>
              <a:ext cx="0" cy="4011529"/>
            </a:xfrm>
            <a:prstGeom prst="line">
              <a:avLst/>
            </a:prstGeom>
            <a:ln>
              <a:prstDash val="dash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31" name="CuadroTexto 130">
              <a:extLst>
                <a:ext uri="{FF2B5EF4-FFF2-40B4-BE49-F238E27FC236}">
                  <a16:creationId xmlns:a16="http://schemas.microsoft.com/office/drawing/2014/main" id="{F3D11865-AADB-3C95-8A8C-8979ECCECE55}"/>
                </a:ext>
              </a:extLst>
            </p:cNvPr>
            <p:cNvSpPr txBox="1"/>
            <p:nvPr/>
          </p:nvSpPr>
          <p:spPr>
            <a:xfrm>
              <a:off x="2055498" y="521864"/>
              <a:ext cx="2886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dirty="0"/>
                <a:t>T</a:t>
              </a:r>
            </a:p>
          </p:txBody>
        </p:sp>
      </p:grpSp>
      <p:cxnSp>
        <p:nvCxnSpPr>
          <p:cNvPr id="133" name="Conector recto 132">
            <a:extLst>
              <a:ext uri="{FF2B5EF4-FFF2-40B4-BE49-F238E27FC236}">
                <a16:creationId xmlns:a16="http://schemas.microsoft.com/office/drawing/2014/main" id="{F95F23FD-B122-4B4A-2905-4C8A2BEC9BD5}"/>
              </a:ext>
            </a:extLst>
          </p:cNvPr>
          <p:cNvCxnSpPr>
            <a:cxnSpLocks/>
          </p:cNvCxnSpPr>
          <p:nvPr/>
        </p:nvCxnSpPr>
        <p:spPr>
          <a:xfrm flipH="1">
            <a:off x="1497984" y="4592226"/>
            <a:ext cx="828000" cy="0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Conector recto 135">
            <a:extLst>
              <a:ext uri="{FF2B5EF4-FFF2-40B4-BE49-F238E27FC236}">
                <a16:creationId xmlns:a16="http://schemas.microsoft.com/office/drawing/2014/main" id="{A9A63139-B8CB-B7E7-B8FB-6C71211C2EDC}"/>
              </a:ext>
            </a:extLst>
          </p:cNvPr>
          <p:cNvCxnSpPr>
            <a:cxnSpLocks/>
          </p:cNvCxnSpPr>
          <p:nvPr/>
        </p:nvCxnSpPr>
        <p:spPr>
          <a:xfrm flipH="1">
            <a:off x="1506451" y="4235001"/>
            <a:ext cx="828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CuadroTexto 159">
            <a:extLst>
              <a:ext uri="{FF2B5EF4-FFF2-40B4-BE49-F238E27FC236}">
                <a16:creationId xmlns:a16="http://schemas.microsoft.com/office/drawing/2014/main" id="{65FCA15C-7F1F-C682-5360-FED6F42E09A2}"/>
              </a:ext>
            </a:extLst>
          </p:cNvPr>
          <p:cNvSpPr txBox="1"/>
          <p:nvPr/>
        </p:nvSpPr>
        <p:spPr>
          <a:xfrm flipH="1">
            <a:off x="4211100" y="997230"/>
            <a:ext cx="1442607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s-MX" dirty="0">
                <a:latin typeface="+mj-lt"/>
              </a:rPr>
              <a:t>Adelante</a:t>
            </a:r>
          </a:p>
          <a:p>
            <a:pPr>
              <a:spcAft>
                <a:spcPts val="600"/>
              </a:spcAft>
            </a:pPr>
            <a:r>
              <a:rPr lang="es-MX" dirty="0">
                <a:latin typeface="+mj-lt"/>
              </a:rPr>
              <a:t>Atrás</a:t>
            </a:r>
          </a:p>
        </p:txBody>
      </p:sp>
      <p:cxnSp>
        <p:nvCxnSpPr>
          <p:cNvPr id="22" name="Conector: angular 21">
            <a:extLst>
              <a:ext uri="{FF2B5EF4-FFF2-40B4-BE49-F238E27FC236}">
                <a16:creationId xmlns:a16="http://schemas.microsoft.com/office/drawing/2014/main" id="{A589A501-EB1A-E219-2207-D396EA82EC28}"/>
              </a:ext>
            </a:extLst>
          </p:cNvPr>
          <p:cNvCxnSpPr>
            <a:cxnSpLocks/>
          </p:cNvCxnSpPr>
          <p:nvPr/>
        </p:nvCxnSpPr>
        <p:spPr>
          <a:xfrm rot="5400000">
            <a:off x="1311646" y="1519119"/>
            <a:ext cx="2294594" cy="1692802"/>
          </a:xfrm>
          <a:prstGeom prst="bentConnector3">
            <a:avLst>
              <a:gd name="adj1" fmla="val -182"/>
            </a:avLst>
          </a:prstGeom>
          <a:ln w="5715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cto 33">
            <a:extLst>
              <a:ext uri="{FF2B5EF4-FFF2-40B4-BE49-F238E27FC236}">
                <a16:creationId xmlns:a16="http://schemas.microsoft.com/office/drawing/2014/main" id="{382D863F-2AB7-D2C0-98EF-04543E07082C}"/>
              </a:ext>
            </a:extLst>
          </p:cNvPr>
          <p:cNvCxnSpPr/>
          <p:nvPr/>
        </p:nvCxnSpPr>
        <p:spPr>
          <a:xfrm flipH="1" flipV="1">
            <a:off x="1585979" y="3531944"/>
            <a:ext cx="720000" cy="0"/>
          </a:xfrm>
          <a:prstGeom prst="line">
            <a:avLst/>
          </a:prstGeom>
          <a:ln w="5715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ector: angular 83">
            <a:extLst>
              <a:ext uri="{FF2B5EF4-FFF2-40B4-BE49-F238E27FC236}">
                <a16:creationId xmlns:a16="http://schemas.microsoft.com/office/drawing/2014/main" id="{698DA618-C736-CEA8-CBA9-309A59554128}"/>
              </a:ext>
            </a:extLst>
          </p:cNvPr>
          <p:cNvCxnSpPr>
            <a:cxnSpLocks/>
          </p:cNvCxnSpPr>
          <p:nvPr/>
        </p:nvCxnSpPr>
        <p:spPr>
          <a:xfrm rot="16200000" flipV="1">
            <a:off x="1631344" y="2502163"/>
            <a:ext cx="866009" cy="479104"/>
          </a:xfrm>
          <a:prstGeom prst="bentConnector3">
            <a:avLst>
              <a:gd name="adj1" fmla="val -106"/>
            </a:avLst>
          </a:prstGeom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68871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" name="Grupo 139">
            <a:extLst>
              <a:ext uri="{FF2B5EF4-FFF2-40B4-BE49-F238E27FC236}">
                <a16:creationId xmlns:a16="http://schemas.microsoft.com/office/drawing/2014/main" id="{64175821-89E2-74A7-2C3B-3E3BCAC1FE81}"/>
              </a:ext>
            </a:extLst>
          </p:cNvPr>
          <p:cNvGrpSpPr/>
          <p:nvPr/>
        </p:nvGrpSpPr>
        <p:grpSpPr>
          <a:xfrm>
            <a:off x="0" y="0"/>
            <a:ext cx="12192000" cy="6596438"/>
            <a:chOff x="0" y="0"/>
            <a:chExt cx="12192000" cy="6596438"/>
          </a:xfrm>
        </p:grpSpPr>
        <p:cxnSp>
          <p:nvCxnSpPr>
            <p:cNvPr id="120" name="Conector recto 119">
              <a:extLst>
                <a:ext uri="{FF2B5EF4-FFF2-40B4-BE49-F238E27FC236}">
                  <a16:creationId xmlns:a16="http://schemas.microsoft.com/office/drawing/2014/main" id="{D30B2A90-5BB0-4ECF-B058-D1F5661DD1C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109716" y="4766111"/>
              <a:ext cx="2325056" cy="9038"/>
            </a:xfrm>
            <a:prstGeom prst="line">
              <a:avLst/>
            </a:pr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ector recto 120">
              <a:extLst>
                <a:ext uri="{FF2B5EF4-FFF2-40B4-BE49-F238E27FC236}">
                  <a16:creationId xmlns:a16="http://schemas.microsoft.com/office/drawing/2014/main" id="{38D7C131-ABB9-4402-A9E6-0EBD366F12A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662166" y="5461062"/>
              <a:ext cx="1836000" cy="806"/>
            </a:xfrm>
            <a:prstGeom prst="line">
              <a:avLst/>
            </a:prstGeom>
            <a:ln w="57150">
              <a:solidFill>
                <a:srgbClr val="FF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ector recto 121">
              <a:extLst>
                <a:ext uri="{FF2B5EF4-FFF2-40B4-BE49-F238E27FC236}">
                  <a16:creationId xmlns:a16="http://schemas.microsoft.com/office/drawing/2014/main" id="{42012116-2F78-4CB2-AAEC-560FCA0F23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69844" y="5842485"/>
              <a:ext cx="2124000" cy="0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ector recto 122">
              <a:extLst>
                <a:ext uri="{FF2B5EF4-FFF2-40B4-BE49-F238E27FC236}">
                  <a16:creationId xmlns:a16="http://schemas.microsoft.com/office/drawing/2014/main" id="{D1396229-DFD3-4333-AF53-C291B862AE0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71517" y="2985488"/>
              <a:ext cx="0" cy="2880000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ector recto 123">
              <a:extLst>
                <a:ext uri="{FF2B5EF4-FFF2-40B4-BE49-F238E27FC236}">
                  <a16:creationId xmlns:a16="http://schemas.microsoft.com/office/drawing/2014/main" id="{7780D51D-D2CE-4B74-9F43-C7E24D6BA49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663264" y="2997201"/>
              <a:ext cx="0" cy="2489262"/>
            </a:xfrm>
            <a:prstGeom prst="line">
              <a:avLst/>
            </a:prstGeom>
            <a:ln w="57150">
              <a:solidFill>
                <a:srgbClr val="FF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ector recto 125">
              <a:extLst>
                <a:ext uri="{FF2B5EF4-FFF2-40B4-BE49-F238E27FC236}">
                  <a16:creationId xmlns:a16="http://schemas.microsoft.com/office/drawing/2014/main" id="{6EDDA869-4DA4-459A-AB39-9E9E4AF12005}"/>
                </a:ext>
              </a:extLst>
            </p:cNvPr>
            <p:cNvCxnSpPr/>
            <p:nvPr/>
          </p:nvCxnSpPr>
          <p:spPr>
            <a:xfrm flipV="1">
              <a:off x="5845399" y="3037782"/>
              <a:ext cx="0" cy="1751703"/>
            </a:xfrm>
            <a:prstGeom prst="line">
              <a:avLst/>
            </a:prstGeom>
            <a:ln w="5715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Conector recto 127">
              <a:extLst>
                <a:ext uri="{FF2B5EF4-FFF2-40B4-BE49-F238E27FC236}">
                  <a16:creationId xmlns:a16="http://schemas.microsoft.com/office/drawing/2014/main" id="{8120E1C9-1569-422F-8732-C6BFBBCE8464}"/>
                </a:ext>
              </a:extLst>
            </p:cNvPr>
            <p:cNvCxnSpPr/>
            <p:nvPr/>
          </p:nvCxnSpPr>
          <p:spPr>
            <a:xfrm flipV="1">
              <a:off x="6114825" y="3037782"/>
              <a:ext cx="0" cy="1751703"/>
            </a:xfrm>
            <a:prstGeom prst="line">
              <a:avLst/>
            </a:pr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ector recto 128">
              <a:extLst>
                <a:ext uri="{FF2B5EF4-FFF2-40B4-BE49-F238E27FC236}">
                  <a16:creationId xmlns:a16="http://schemas.microsoft.com/office/drawing/2014/main" id="{2ED1EB15-0519-48E3-8798-0714786DBD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1480" y="3044133"/>
              <a:ext cx="0" cy="1268313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Conector recto 129">
              <a:extLst>
                <a:ext uri="{FF2B5EF4-FFF2-40B4-BE49-F238E27FC236}">
                  <a16:creationId xmlns:a16="http://schemas.microsoft.com/office/drawing/2014/main" id="{14EE8930-F0D3-4851-834C-BD858E66C3A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38009" y="3013791"/>
              <a:ext cx="0" cy="2088000"/>
            </a:xfrm>
            <a:prstGeom prst="line">
              <a:avLst/>
            </a:prstGeom>
            <a:ln w="571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Conector recto 132">
              <a:extLst>
                <a:ext uri="{FF2B5EF4-FFF2-40B4-BE49-F238E27FC236}">
                  <a16:creationId xmlns:a16="http://schemas.microsoft.com/office/drawing/2014/main" id="{E2EF5D6E-13CF-4BFC-A708-15D50D78C60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1662" y="4294616"/>
              <a:ext cx="1332000" cy="176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9" name="Grupo 58">
              <a:extLst>
                <a:ext uri="{FF2B5EF4-FFF2-40B4-BE49-F238E27FC236}">
                  <a16:creationId xmlns:a16="http://schemas.microsoft.com/office/drawing/2014/main" id="{CB4C47E7-6E70-4029-8C4B-E63F585DFF82}"/>
                </a:ext>
              </a:extLst>
            </p:cNvPr>
            <p:cNvGrpSpPr/>
            <p:nvPr/>
          </p:nvGrpSpPr>
          <p:grpSpPr>
            <a:xfrm>
              <a:off x="8330267" y="3762502"/>
              <a:ext cx="1275127" cy="2810311"/>
              <a:chOff x="8061819" y="3598877"/>
              <a:chExt cx="1275127" cy="2810311"/>
            </a:xfrm>
          </p:grpSpPr>
          <p:sp>
            <p:nvSpPr>
              <p:cNvPr id="55" name="Rectángulo 54">
                <a:extLst>
                  <a:ext uri="{FF2B5EF4-FFF2-40B4-BE49-F238E27FC236}">
                    <a16:creationId xmlns:a16="http://schemas.microsoft.com/office/drawing/2014/main" id="{7F58221C-2628-4883-B052-53711C471B3B}"/>
                  </a:ext>
                </a:extLst>
              </p:cNvPr>
              <p:cNvSpPr/>
              <p:nvPr/>
            </p:nvSpPr>
            <p:spPr>
              <a:xfrm>
                <a:off x="8061819" y="3598877"/>
                <a:ext cx="1275127" cy="2810311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58" name="Símbolo &quot;No permitido&quot; 57">
                <a:extLst>
                  <a:ext uri="{FF2B5EF4-FFF2-40B4-BE49-F238E27FC236}">
                    <a16:creationId xmlns:a16="http://schemas.microsoft.com/office/drawing/2014/main" id="{01444576-B76D-4960-AB51-9622545BD0CD}"/>
                  </a:ext>
                </a:extLst>
              </p:cNvPr>
              <p:cNvSpPr/>
              <p:nvPr/>
            </p:nvSpPr>
            <p:spPr>
              <a:xfrm>
                <a:off x="8166575" y="3703854"/>
                <a:ext cx="259840" cy="259840"/>
              </a:xfrm>
              <a:prstGeom prst="noSmoking">
                <a:avLst>
                  <a:gd name="adj" fmla="val 4612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chemeClr val="tx1"/>
                  </a:solidFill>
                </a:endParaRPr>
              </a:p>
            </p:txBody>
          </p:sp>
          <p:sp>
            <p:nvSpPr>
              <p:cNvPr id="62" name="Símbolo &quot;No permitido&quot; 61">
                <a:extLst>
                  <a:ext uri="{FF2B5EF4-FFF2-40B4-BE49-F238E27FC236}">
                    <a16:creationId xmlns:a16="http://schemas.microsoft.com/office/drawing/2014/main" id="{E45576B3-B2AF-4C41-B46C-457AE4AC05AF}"/>
                  </a:ext>
                </a:extLst>
              </p:cNvPr>
              <p:cNvSpPr/>
              <p:nvPr/>
            </p:nvSpPr>
            <p:spPr>
              <a:xfrm>
                <a:off x="8166575" y="4092938"/>
                <a:ext cx="259840" cy="259840"/>
              </a:xfrm>
              <a:prstGeom prst="noSmoking">
                <a:avLst>
                  <a:gd name="adj" fmla="val 4612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chemeClr val="tx1"/>
                  </a:solidFill>
                </a:endParaRPr>
              </a:p>
            </p:txBody>
          </p:sp>
          <p:sp>
            <p:nvSpPr>
              <p:cNvPr id="63" name="Símbolo &quot;No permitido&quot; 62">
                <a:extLst>
                  <a:ext uri="{FF2B5EF4-FFF2-40B4-BE49-F238E27FC236}">
                    <a16:creationId xmlns:a16="http://schemas.microsoft.com/office/drawing/2014/main" id="{CED8C9F8-CBAD-4F64-ABA3-8C654930FE9F}"/>
                  </a:ext>
                </a:extLst>
              </p:cNvPr>
              <p:cNvSpPr/>
              <p:nvPr/>
            </p:nvSpPr>
            <p:spPr>
              <a:xfrm>
                <a:off x="8166575" y="4482022"/>
                <a:ext cx="259840" cy="259840"/>
              </a:xfrm>
              <a:prstGeom prst="noSmoking">
                <a:avLst>
                  <a:gd name="adj" fmla="val 4612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chemeClr val="tx1"/>
                  </a:solidFill>
                </a:endParaRPr>
              </a:p>
            </p:txBody>
          </p:sp>
          <p:sp>
            <p:nvSpPr>
              <p:cNvPr id="64" name="Símbolo &quot;No permitido&quot; 63">
                <a:extLst>
                  <a:ext uri="{FF2B5EF4-FFF2-40B4-BE49-F238E27FC236}">
                    <a16:creationId xmlns:a16="http://schemas.microsoft.com/office/drawing/2014/main" id="{1AEF7DF5-A79D-442A-958D-684F69A3FDB6}"/>
                  </a:ext>
                </a:extLst>
              </p:cNvPr>
              <p:cNvSpPr/>
              <p:nvPr/>
            </p:nvSpPr>
            <p:spPr>
              <a:xfrm>
                <a:off x="8166575" y="4871106"/>
                <a:ext cx="259840" cy="259840"/>
              </a:xfrm>
              <a:prstGeom prst="noSmoking">
                <a:avLst>
                  <a:gd name="adj" fmla="val 4612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chemeClr val="tx1"/>
                  </a:solidFill>
                </a:endParaRPr>
              </a:p>
            </p:txBody>
          </p:sp>
          <p:sp>
            <p:nvSpPr>
              <p:cNvPr id="65" name="Símbolo &quot;No permitido&quot; 64">
                <a:extLst>
                  <a:ext uri="{FF2B5EF4-FFF2-40B4-BE49-F238E27FC236}">
                    <a16:creationId xmlns:a16="http://schemas.microsoft.com/office/drawing/2014/main" id="{E42F73E1-D014-4759-ADCE-D88E6FCE4838}"/>
                  </a:ext>
                </a:extLst>
              </p:cNvPr>
              <p:cNvSpPr/>
              <p:nvPr/>
            </p:nvSpPr>
            <p:spPr>
              <a:xfrm>
                <a:off x="8166575" y="5260190"/>
                <a:ext cx="259840" cy="259840"/>
              </a:xfrm>
              <a:prstGeom prst="noSmoking">
                <a:avLst>
                  <a:gd name="adj" fmla="val 4612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chemeClr val="tx1"/>
                  </a:solidFill>
                </a:endParaRPr>
              </a:p>
            </p:txBody>
          </p:sp>
          <p:sp>
            <p:nvSpPr>
              <p:cNvPr id="66" name="Símbolo &quot;No permitido&quot; 65">
                <a:extLst>
                  <a:ext uri="{FF2B5EF4-FFF2-40B4-BE49-F238E27FC236}">
                    <a16:creationId xmlns:a16="http://schemas.microsoft.com/office/drawing/2014/main" id="{C4ED9C74-B186-4D50-A9AF-B075201AF078}"/>
                  </a:ext>
                </a:extLst>
              </p:cNvPr>
              <p:cNvSpPr/>
              <p:nvPr/>
            </p:nvSpPr>
            <p:spPr>
              <a:xfrm>
                <a:off x="8166575" y="5649274"/>
                <a:ext cx="259840" cy="259840"/>
              </a:xfrm>
              <a:prstGeom prst="noSmoking">
                <a:avLst>
                  <a:gd name="adj" fmla="val 4612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chemeClr val="tx1"/>
                  </a:solidFill>
                </a:endParaRPr>
              </a:p>
            </p:txBody>
          </p:sp>
          <p:sp>
            <p:nvSpPr>
              <p:cNvPr id="69" name="Símbolo &quot;No permitido&quot; 68">
                <a:extLst>
                  <a:ext uri="{FF2B5EF4-FFF2-40B4-BE49-F238E27FC236}">
                    <a16:creationId xmlns:a16="http://schemas.microsoft.com/office/drawing/2014/main" id="{C32D52EB-F1A3-4439-A6B7-1CA116A97755}"/>
                  </a:ext>
                </a:extLst>
              </p:cNvPr>
              <p:cNvSpPr/>
              <p:nvPr/>
            </p:nvSpPr>
            <p:spPr>
              <a:xfrm>
                <a:off x="8166575" y="6038359"/>
                <a:ext cx="259840" cy="259840"/>
              </a:xfrm>
              <a:prstGeom prst="noSmoking">
                <a:avLst>
                  <a:gd name="adj" fmla="val 4612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chemeClr val="tx1"/>
                  </a:solidFill>
                </a:endParaRPr>
              </a:p>
            </p:txBody>
          </p:sp>
          <p:sp>
            <p:nvSpPr>
              <p:cNvPr id="70" name="Símbolo &quot;No permitido&quot; 69">
                <a:extLst>
                  <a:ext uri="{FF2B5EF4-FFF2-40B4-BE49-F238E27FC236}">
                    <a16:creationId xmlns:a16="http://schemas.microsoft.com/office/drawing/2014/main" id="{CE96144E-C609-4BE6-BC8E-FF18464F95DB}"/>
                  </a:ext>
                </a:extLst>
              </p:cNvPr>
              <p:cNvSpPr/>
              <p:nvPr/>
            </p:nvSpPr>
            <p:spPr>
              <a:xfrm>
                <a:off x="8971918" y="3703854"/>
                <a:ext cx="259840" cy="259840"/>
              </a:xfrm>
              <a:prstGeom prst="noSmoking">
                <a:avLst>
                  <a:gd name="adj" fmla="val 4612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chemeClr val="tx1"/>
                  </a:solidFill>
                </a:endParaRPr>
              </a:p>
            </p:txBody>
          </p:sp>
          <p:sp>
            <p:nvSpPr>
              <p:cNvPr id="71" name="Símbolo &quot;No permitido&quot; 70">
                <a:extLst>
                  <a:ext uri="{FF2B5EF4-FFF2-40B4-BE49-F238E27FC236}">
                    <a16:creationId xmlns:a16="http://schemas.microsoft.com/office/drawing/2014/main" id="{5F20C3C3-2512-477D-9E5A-68575041E554}"/>
                  </a:ext>
                </a:extLst>
              </p:cNvPr>
              <p:cNvSpPr/>
              <p:nvPr/>
            </p:nvSpPr>
            <p:spPr>
              <a:xfrm>
                <a:off x="8971918" y="4092938"/>
                <a:ext cx="259840" cy="259840"/>
              </a:xfrm>
              <a:prstGeom prst="noSmoking">
                <a:avLst>
                  <a:gd name="adj" fmla="val 4612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chemeClr val="tx1"/>
                  </a:solidFill>
                </a:endParaRPr>
              </a:p>
            </p:txBody>
          </p:sp>
          <p:sp>
            <p:nvSpPr>
              <p:cNvPr id="72" name="Símbolo &quot;No permitido&quot; 71">
                <a:extLst>
                  <a:ext uri="{FF2B5EF4-FFF2-40B4-BE49-F238E27FC236}">
                    <a16:creationId xmlns:a16="http://schemas.microsoft.com/office/drawing/2014/main" id="{F94F7A24-F8B4-4227-8B8E-87A2D55AC565}"/>
                  </a:ext>
                </a:extLst>
              </p:cNvPr>
              <p:cNvSpPr/>
              <p:nvPr/>
            </p:nvSpPr>
            <p:spPr>
              <a:xfrm>
                <a:off x="8971918" y="4482022"/>
                <a:ext cx="259840" cy="259840"/>
              </a:xfrm>
              <a:prstGeom prst="noSmoking">
                <a:avLst>
                  <a:gd name="adj" fmla="val 4612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chemeClr val="tx1"/>
                  </a:solidFill>
                </a:endParaRPr>
              </a:p>
            </p:txBody>
          </p:sp>
          <p:sp>
            <p:nvSpPr>
              <p:cNvPr id="73" name="Símbolo &quot;No permitido&quot; 72">
                <a:extLst>
                  <a:ext uri="{FF2B5EF4-FFF2-40B4-BE49-F238E27FC236}">
                    <a16:creationId xmlns:a16="http://schemas.microsoft.com/office/drawing/2014/main" id="{1A86374B-58BD-4464-B4B0-217553F49B1F}"/>
                  </a:ext>
                </a:extLst>
              </p:cNvPr>
              <p:cNvSpPr/>
              <p:nvPr/>
            </p:nvSpPr>
            <p:spPr>
              <a:xfrm>
                <a:off x="8971918" y="4871106"/>
                <a:ext cx="259840" cy="259840"/>
              </a:xfrm>
              <a:prstGeom prst="noSmoking">
                <a:avLst>
                  <a:gd name="adj" fmla="val 4612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chemeClr val="tx1"/>
                  </a:solidFill>
                </a:endParaRPr>
              </a:p>
            </p:txBody>
          </p:sp>
          <p:sp>
            <p:nvSpPr>
              <p:cNvPr id="74" name="Símbolo &quot;No permitido&quot; 73">
                <a:extLst>
                  <a:ext uri="{FF2B5EF4-FFF2-40B4-BE49-F238E27FC236}">
                    <a16:creationId xmlns:a16="http://schemas.microsoft.com/office/drawing/2014/main" id="{E03226BA-DA64-4679-A217-5EDB681489AF}"/>
                  </a:ext>
                </a:extLst>
              </p:cNvPr>
              <p:cNvSpPr/>
              <p:nvPr/>
            </p:nvSpPr>
            <p:spPr>
              <a:xfrm>
                <a:off x="8971918" y="5260190"/>
                <a:ext cx="259840" cy="259840"/>
              </a:xfrm>
              <a:prstGeom prst="noSmoking">
                <a:avLst>
                  <a:gd name="adj" fmla="val 4612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chemeClr val="tx1"/>
                  </a:solidFill>
                </a:endParaRPr>
              </a:p>
            </p:txBody>
          </p:sp>
          <p:sp>
            <p:nvSpPr>
              <p:cNvPr id="75" name="Símbolo &quot;No permitido&quot; 74">
                <a:extLst>
                  <a:ext uri="{FF2B5EF4-FFF2-40B4-BE49-F238E27FC236}">
                    <a16:creationId xmlns:a16="http://schemas.microsoft.com/office/drawing/2014/main" id="{A237AC03-2BC5-47A6-9692-5E05CE512261}"/>
                  </a:ext>
                </a:extLst>
              </p:cNvPr>
              <p:cNvSpPr/>
              <p:nvPr/>
            </p:nvSpPr>
            <p:spPr>
              <a:xfrm>
                <a:off x="8971918" y="5649274"/>
                <a:ext cx="259840" cy="259840"/>
              </a:xfrm>
              <a:prstGeom prst="noSmoking">
                <a:avLst>
                  <a:gd name="adj" fmla="val 4612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chemeClr val="tx1"/>
                  </a:solidFill>
                </a:endParaRPr>
              </a:p>
            </p:txBody>
          </p:sp>
          <p:sp>
            <p:nvSpPr>
              <p:cNvPr id="76" name="Símbolo &quot;No permitido&quot; 75">
                <a:extLst>
                  <a:ext uri="{FF2B5EF4-FFF2-40B4-BE49-F238E27FC236}">
                    <a16:creationId xmlns:a16="http://schemas.microsoft.com/office/drawing/2014/main" id="{D18312B2-8841-4FE2-AAD3-A48A4ABBFD58}"/>
                  </a:ext>
                </a:extLst>
              </p:cNvPr>
              <p:cNvSpPr/>
              <p:nvPr/>
            </p:nvSpPr>
            <p:spPr>
              <a:xfrm>
                <a:off x="8971918" y="6038359"/>
                <a:ext cx="259840" cy="259840"/>
              </a:xfrm>
              <a:prstGeom prst="noSmoking">
                <a:avLst>
                  <a:gd name="adj" fmla="val 4612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054" name="Grupo 1053">
              <a:extLst>
                <a:ext uri="{FF2B5EF4-FFF2-40B4-BE49-F238E27FC236}">
                  <a16:creationId xmlns:a16="http://schemas.microsoft.com/office/drawing/2014/main" id="{7FDDC5FC-106A-4503-B8CA-5C74859B4D0B}"/>
                </a:ext>
              </a:extLst>
            </p:cNvPr>
            <p:cNvGrpSpPr/>
            <p:nvPr/>
          </p:nvGrpSpPr>
          <p:grpSpPr>
            <a:xfrm>
              <a:off x="9500206" y="3995281"/>
              <a:ext cx="1916931" cy="1268"/>
              <a:chOff x="9231758" y="3978345"/>
              <a:chExt cx="1916931" cy="1268"/>
            </a:xfrm>
          </p:grpSpPr>
          <p:cxnSp>
            <p:nvCxnSpPr>
              <p:cNvPr id="197" name="Conector recto 196">
                <a:extLst>
                  <a:ext uri="{FF2B5EF4-FFF2-40B4-BE49-F238E27FC236}">
                    <a16:creationId xmlns:a16="http://schemas.microsoft.com/office/drawing/2014/main" id="{C6F2998A-3A3E-48FF-9824-5945F9708E3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9231758" y="3978345"/>
                <a:ext cx="1916931" cy="8"/>
              </a:xfrm>
              <a:prstGeom prst="line">
                <a:avLst/>
              </a:prstGeom>
              <a:ln w="7620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Conector recto 197">
                <a:extLst>
                  <a:ext uri="{FF2B5EF4-FFF2-40B4-BE49-F238E27FC236}">
                    <a16:creationId xmlns:a16="http://schemas.microsoft.com/office/drawing/2014/main" id="{A74FCF34-911A-4D51-8B8C-1062CB99F59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9231758" y="3979605"/>
                <a:ext cx="1916931" cy="8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53" name="Grupo 1052">
              <a:extLst>
                <a:ext uri="{FF2B5EF4-FFF2-40B4-BE49-F238E27FC236}">
                  <a16:creationId xmlns:a16="http://schemas.microsoft.com/office/drawing/2014/main" id="{85765A05-6CD9-4E0A-A338-852F4A8153B5}"/>
                </a:ext>
              </a:extLst>
            </p:cNvPr>
            <p:cNvGrpSpPr/>
            <p:nvPr/>
          </p:nvGrpSpPr>
          <p:grpSpPr>
            <a:xfrm>
              <a:off x="9497883" y="6301845"/>
              <a:ext cx="1916931" cy="1264"/>
              <a:chOff x="9225201" y="6301845"/>
              <a:chExt cx="1916931" cy="1264"/>
            </a:xfrm>
          </p:grpSpPr>
          <p:cxnSp>
            <p:nvCxnSpPr>
              <p:cNvPr id="182" name="Conector recto 181">
                <a:extLst>
                  <a:ext uri="{FF2B5EF4-FFF2-40B4-BE49-F238E27FC236}">
                    <a16:creationId xmlns:a16="http://schemas.microsoft.com/office/drawing/2014/main" id="{3C7CE0B2-11AB-45B4-9F10-B314486F297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9225201" y="6301845"/>
                <a:ext cx="1916931" cy="8"/>
              </a:xfrm>
              <a:prstGeom prst="line">
                <a:avLst/>
              </a:prstGeom>
              <a:ln w="7620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Conector recto 182">
                <a:extLst>
                  <a:ext uri="{FF2B5EF4-FFF2-40B4-BE49-F238E27FC236}">
                    <a16:creationId xmlns:a16="http://schemas.microsoft.com/office/drawing/2014/main" id="{2812F6AF-FA16-4E92-9F60-956ED3AC86A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9225201" y="6303101"/>
                <a:ext cx="1916931" cy="8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87" name="Conector recto 86">
              <a:extLst>
                <a:ext uri="{FF2B5EF4-FFF2-40B4-BE49-F238E27FC236}">
                  <a16:creationId xmlns:a16="http://schemas.microsoft.com/office/drawing/2014/main" id="{B06C7864-5294-4055-9605-010FDDB3BCB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277006" y="3992872"/>
              <a:ext cx="7158017" cy="4946"/>
            </a:xfrm>
            <a:prstGeom prst="line">
              <a:avLst/>
            </a:prstGeom>
            <a:ln w="5715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ector recto 87">
              <a:extLst>
                <a:ext uri="{FF2B5EF4-FFF2-40B4-BE49-F238E27FC236}">
                  <a16:creationId xmlns:a16="http://schemas.microsoft.com/office/drawing/2014/main" id="{7D944636-16DC-4065-A1F1-92C3C9254AF3}"/>
                </a:ext>
              </a:extLst>
            </p:cNvPr>
            <p:cNvCxnSpPr>
              <a:cxnSpLocks/>
              <a:stCxn id="62" idx="2"/>
            </p:cNvCxnSpPr>
            <p:nvPr/>
          </p:nvCxnSpPr>
          <p:spPr>
            <a:xfrm flipH="1">
              <a:off x="1249957" y="4386483"/>
              <a:ext cx="7185066" cy="0"/>
            </a:xfrm>
            <a:prstGeom prst="line">
              <a:avLst/>
            </a:prstGeom>
            <a:ln w="571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ector recto 88">
              <a:extLst>
                <a:ext uri="{FF2B5EF4-FFF2-40B4-BE49-F238E27FC236}">
                  <a16:creationId xmlns:a16="http://schemas.microsoft.com/office/drawing/2014/main" id="{3730FC6D-5C06-4EFC-ADDF-841D1579213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49959" y="4773302"/>
              <a:ext cx="4599528" cy="0"/>
            </a:xfrm>
            <a:prstGeom prst="line">
              <a:avLst/>
            </a:prstGeom>
            <a:ln w="571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ector recto 89">
              <a:extLst>
                <a:ext uri="{FF2B5EF4-FFF2-40B4-BE49-F238E27FC236}">
                  <a16:creationId xmlns:a16="http://schemas.microsoft.com/office/drawing/2014/main" id="{D86E47A3-061D-4280-B2B5-3943755D421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249957" y="5158898"/>
              <a:ext cx="7185066" cy="0"/>
            </a:xfrm>
            <a:prstGeom prst="line">
              <a:avLst/>
            </a:prstGeom>
            <a:ln w="57150">
              <a:solidFill>
                <a:srgbClr val="FF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ector recto 90">
              <a:extLst>
                <a:ext uri="{FF2B5EF4-FFF2-40B4-BE49-F238E27FC236}">
                  <a16:creationId xmlns:a16="http://schemas.microsoft.com/office/drawing/2014/main" id="{C8BA2F13-1728-41F9-BA9D-4EA49A7B203E}"/>
                </a:ext>
              </a:extLst>
            </p:cNvPr>
            <p:cNvCxnSpPr>
              <a:cxnSpLocks/>
              <a:stCxn id="65" idx="2"/>
            </p:cNvCxnSpPr>
            <p:nvPr/>
          </p:nvCxnSpPr>
          <p:spPr>
            <a:xfrm flipH="1" flipV="1">
              <a:off x="1249957" y="5553734"/>
              <a:ext cx="7185066" cy="1"/>
            </a:xfrm>
            <a:prstGeom prst="line">
              <a:avLst/>
            </a:prstGeom>
            <a:ln w="57150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ector recto 91">
              <a:extLst>
                <a:ext uri="{FF2B5EF4-FFF2-40B4-BE49-F238E27FC236}">
                  <a16:creationId xmlns:a16="http://schemas.microsoft.com/office/drawing/2014/main" id="{AA61F675-ADA9-4FFF-8D4C-3BF7BA89DE1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249957" y="5913790"/>
              <a:ext cx="7185066" cy="31176"/>
            </a:xfrm>
            <a:prstGeom prst="line">
              <a:avLst/>
            </a:prstGeom>
            <a:ln w="5715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52" name="Grupo 1051">
              <a:extLst>
                <a:ext uri="{FF2B5EF4-FFF2-40B4-BE49-F238E27FC236}">
                  <a16:creationId xmlns:a16="http://schemas.microsoft.com/office/drawing/2014/main" id="{74A2A268-9713-4EDB-96B0-310F153FF0B8}"/>
                </a:ext>
              </a:extLst>
            </p:cNvPr>
            <p:cNvGrpSpPr/>
            <p:nvPr/>
          </p:nvGrpSpPr>
          <p:grpSpPr>
            <a:xfrm>
              <a:off x="1249957" y="6306655"/>
              <a:ext cx="7200000" cy="509"/>
              <a:chOff x="1249957" y="6306655"/>
              <a:chExt cx="6916618" cy="509"/>
            </a:xfrm>
          </p:grpSpPr>
          <p:cxnSp>
            <p:nvCxnSpPr>
              <p:cNvPr id="93" name="Conector recto 92">
                <a:extLst>
                  <a:ext uri="{FF2B5EF4-FFF2-40B4-BE49-F238E27FC236}">
                    <a16:creationId xmlns:a16="http://schemas.microsoft.com/office/drawing/2014/main" id="{54BD102C-D7B8-48AF-B5B4-8C382274DBB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249957" y="6307157"/>
                <a:ext cx="6916618" cy="7"/>
              </a:xfrm>
              <a:prstGeom prst="line">
                <a:avLst/>
              </a:prstGeom>
              <a:ln w="7620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Conector recto 101">
                <a:extLst>
                  <a:ext uri="{FF2B5EF4-FFF2-40B4-BE49-F238E27FC236}">
                    <a16:creationId xmlns:a16="http://schemas.microsoft.com/office/drawing/2014/main" id="{ABC06317-F380-46E6-818B-1492F6B8CA3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249957" y="6306655"/>
                <a:ext cx="6916618" cy="7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Grupo 14">
              <a:extLst>
                <a:ext uri="{FF2B5EF4-FFF2-40B4-BE49-F238E27FC236}">
                  <a16:creationId xmlns:a16="http://schemas.microsoft.com/office/drawing/2014/main" id="{E5E60735-1FF7-40F2-92E4-0F0D1CB3BA99}"/>
                </a:ext>
              </a:extLst>
            </p:cNvPr>
            <p:cNvGrpSpPr/>
            <p:nvPr/>
          </p:nvGrpSpPr>
          <p:grpSpPr>
            <a:xfrm>
              <a:off x="9495243" y="3730761"/>
              <a:ext cx="1835044" cy="2865677"/>
              <a:chOff x="9226795" y="3730761"/>
              <a:chExt cx="1835044" cy="2865677"/>
            </a:xfrm>
          </p:grpSpPr>
          <p:cxnSp>
            <p:nvCxnSpPr>
              <p:cNvPr id="143" name="Conector recto 142">
                <a:extLst>
                  <a:ext uri="{FF2B5EF4-FFF2-40B4-BE49-F238E27FC236}">
                    <a16:creationId xmlns:a16="http://schemas.microsoft.com/office/drawing/2014/main" id="{80BA5B75-6AF5-47F0-A1DF-088BF210D550}"/>
                  </a:ext>
                </a:extLst>
              </p:cNvPr>
              <p:cNvCxnSpPr/>
              <p:nvPr/>
            </p:nvCxnSpPr>
            <p:spPr>
              <a:xfrm flipH="1" flipV="1">
                <a:off x="9226795" y="5952482"/>
                <a:ext cx="1272807" cy="5"/>
              </a:xfrm>
              <a:prstGeom prst="line">
                <a:avLst/>
              </a:prstGeom>
              <a:ln w="57150"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Conector recto 143">
                <a:extLst>
                  <a:ext uri="{FF2B5EF4-FFF2-40B4-BE49-F238E27FC236}">
                    <a16:creationId xmlns:a16="http://schemas.microsoft.com/office/drawing/2014/main" id="{BAB4FFA9-0DFB-4CC4-86F8-5FD8E0A322F1}"/>
                  </a:ext>
                </a:extLst>
              </p:cNvPr>
              <p:cNvCxnSpPr/>
              <p:nvPr/>
            </p:nvCxnSpPr>
            <p:spPr>
              <a:xfrm flipH="1" flipV="1">
                <a:off x="9226795" y="5562438"/>
                <a:ext cx="1272807" cy="5"/>
              </a:xfrm>
              <a:prstGeom prst="line">
                <a:avLst/>
              </a:prstGeom>
              <a:ln w="57150"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Conector recto 144">
                <a:extLst>
                  <a:ext uri="{FF2B5EF4-FFF2-40B4-BE49-F238E27FC236}">
                    <a16:creationId xmlns:a16="http://schemas.microsoft.com/office/drawing/2014/main" id="{66466758-4891-478C-92C9-4C6E1C062C87}"/>
                  </a:ext>
                </a:extLst>
              </p:cNvPr>
              <p:cNvCxnSpPr/>
              <p:nvPr/>
            </p:nvCxnSpPr>
            <p:spPr>
              <a:xfrm flipH="1" flipV="1">
                <a:off x="9226795" y="4782350"/>
                <a:ext cx="1272807" cy="5"/>
              </a:xfrm>
              <a:prstGeom prst="line">
                <a:avLst/>
              </a:prstGeom>
              <a:ln w="571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Conector recto 145">
                <a:extLst>
                  <a:ext uri="{FF2B5EF4-FFF2-40B4-BE49-F238E27FC236}">
                    <a16:creationId xmlns:a16="http://schemas.microsoft.com/office/drawing/2014/main" id="{5A994DB7-087B-4028-B911-75615ACCB7E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570745" y="5172394"/>
                <a:ext cx="896954" cy="1"/>
              </a:xfrm>
              <a:prstGeom prst="line">
                <a:avLst/>
              </a:prstGeom>
              <a:ln w="57150">
                <a:solidFill>
                  <a:srgbClr val="FF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Conector recto 146">
                <a:extLst>
                  <a:ext uri="{FF2B5EF4-FFF2-40B4-BE49-F238E27FC236}">
                    <a16:creationId xmlns:a16="http://schemas.microsoft.com/office/drawing/2014/main" id="{AAD9BC3A-C16C-4FDC-A100-697D93FB374C}"/>
                  </a:ext>
                </a:extLst>
              </p:cNvPr>
              <p:cNvCxnSpPr/>
              <p:nvPr/>
            </p:nvCxnSpPr>
            <p:spPr>
              <a:xfrm flipH="1" flipV="1">
                <a:off x="9226795" y="4392306"/>
                <a:ext cx="1272807" cy="5"/>
              </a:xfrm>
              <a:prstGeom prst="line">
                <a:avLst/>
              </a:prstGeom>
              <a:ln w="571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24" name="CuadroTexto 1023">
                <a:extLst>
                  <a:ext uri="{FF2B5EF4-FFF2-40B4-BE49-F238E27FC236}">
                    <a16:creationId xmlns:a16="http://schemas.microsoft.com/office/drawing/2014/main" id="{5EBAECD1-2F29-4AE5-80C1-5EC7C20F91E0}"/>
                  </a:ext>
                </a:extLst>
              </p:cNvPr>
              <p:cNvSpPr txBox="1"/>
              <p:nvPr/>
            </p:nvSpPr>
            <p:spPr>
              <a:xfrm>
                <a:off x="9305204" y="3730761"/>
                <a:ext cx="1756635" cy="266226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spcAft>
                    <a:spcPts val="1100"/>
                  </a:spcAft>
                </a:pPr>
                <a:r>
                  <a:rPr lang="es-MX" sz="1600" b="1" dirty="0">
                    <a:latin typeface="+mj-lt"/>
                  </a:rPr>
                  <a:t>SEGURIDAD</a:t>
                </a:r>
              </a:p>
              <a:p>
                <a:pPr>
                  <a:spcAft>
                    <a:spcPts val="1100"/>
                  </a:spcAft>
                </a:pPr>
                <a:r>
                  <a:rPr lang="es-MX" sz="1600" b="1" dirty="0">
                    <a:latin typeface="+mj-lt"/>
                  </a:rPr>
                  <a:t>NEUTRO</a:t>
                </a:r>
              </a:p>
              <a:p>
                <a:pPr>
                  <a:spcAft>
                    <a:spcPts val="1100"/>
                  </a:spcAft>
                </a:pPr>
                <a:r>
                  <a:rPr lang="es-MX" sz="1600" b="1" dirty="0">
                    <a:latin typeface="+mj-lt"/>
                  </a:rPr>
                  <a:t>TEMPORIZADOR</a:t>
                </a:r>
              </a:p>
              <a:p>
                <a:pPr>
                  <a:spcAft>
                    <a:spcPts val="1100"/>
                  </a:spcAft>
                </a:pPr>
                <a:r>
                  <a:rPr lang="es-MX" sz="1600" b="1" dirty="0">
                    <a:latin typeface="+mj-lt"/>
                  </a:rPr>
                  <a:t>PISTOLA FINAL</a:t>
                </a:r>
              </a:p>
              <a:p>
                <a:pPr>
                  <a:spcAft>
                    <a:spcPts val="1100"/>
                  </a:spcAft>
                </a:pPr>
                <a:r>
                  <a:rPr lang="es-MX" sz="1600" b="1" dirty="0">
                    <a:latin typeface="+mj-lt"/>
                  </a:rPr>
                  <a:t>ADELANTE</a:t>
                </a:r>
              </a:p>
              <a:p>
                <a:pPr>
                  <a:spcAft>
                    <a:spcPts val="1100"/>
                  </a:spcAft>
                </a:pPr>
                <a:r>
                  <a:rPr lang="es-MX" sz="1600" b="1" dirty="0">
                    <a:latin typeface="+mj-lt"/>
                  </a:rPr>
                  <a:t>ATRÁS</a:t>
                </a:r>
              </a:p>
              <a:p>
                <a:pPr>
                  <a:spcAft>
                    <a:spcPts val="1100"/>
                  </a:spcAft>
                </a:pPr>
                <a:r>
                  <a:rPr lang="es-MX" sz="1600" b="1" dirty="0">
                    <a:latin typeface="+mj-lt"/>
                  </a:rPr>
                  <a:t>SALIDA SEGURIDAD</a:t>
                </a:r>
                <a:endParaRPr lang="es-MX" sz="1400" dirty="0">
                  <a:latin typeface="+mj-lt"/>
                </a:endParaRPr>
              </a:p>
            </p:txBody>
          </p:sp>
          <p:sp>
            <p:nvSpPr>
              <p:cNvPr id="150" name="CuadroTexto 149">
                <a:extLst>
                  <a:ext uri="{FF2B5EF4-FFF2-40B4-BE49-F238E27FC236}">
                    <a16:creationId xmlns:a16="http://schemas.microsoft.com/office/drawing/2014/main" id="{BF6077FB-0A50-46FE-97FE-8B06EF1BD8BB}"/>
                  </a:ext>
                </a:extLst>
              </p:cNvPr>
              <p:cNvSpPr txBox="1"/>
              <p:nvPr/>
            </p:nvSpPr>
            <p:spPr>
              <a:xfrm>
                <a:off x="9328946" y="3918782"/>
                <a:ext cx="1143583" cy="267765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spcAft>
                    <a:spcPts val="1400"/>
                  </a:spcAft>
                </a:pPr>
                <a:r>
                  <a:rPr lang="es-MX" sz="1400" dirty="0">
                    <a:latin typeface="+mj-lt"/>
                  </a:rPr>
                  <a:t>amarillo</a:t>
                </a:r>
              </a:p>
              <a:p>
                <a:pPr>
                  <a:spcAft>
                    <a:spcPts val="1400"/>
                  </a:spcAft>
                </a:pPr>
                <a:r>
                  <a:rPr lang="es-MX" sz="1400" dirty="0">
                    <a:latin typeface="+mj-lt"/>
                  </a:rPr>
                  <a:t>blanco</a:t>
                </a:r>
              </a:p>
              <a:p>
                <a:pPr>
                  <a:spcAft>
                    <a:spcPts val="1400"/>
                  </a:spcAft>
                </a:pPr>
                <a:r>
                  <a:rPr lang="es-MX" sz="1400" dirty="0">
                    <a:latin typeface="+mj-lt"/>
                  </a:rPr>
                  <a:t>púrpura</a:t>
                </a:r>
              </a:p>
              <a:p>
                <a:pPr>
                  <a:spcAft>
                    <a:spcPts val="1400"/>
                  </a:spcAft>
                </a:pPr>
                <a:r>
                  <a:rPr lang="es-MX" sz="1400" dirty="0">
                    <a:latin typeface="+mj-lt"/>
                  </a:rPr>
                  <a:t>rosado</a:t>
                </a:r>
              </a:p>
              <a:p>
                <a:pPr>
                  <a:spcAft>
                    <a:spcPts val="1400"/>
                  </a:spcAft>
                </a:pPr>
                <a:r>
                  <a:rPr lang="es-MX" sz="1400" dirty="0">
                    <a:latin typeface="+mj-lt"/>
                  </a:rPr>
                  <a:t>marrón</a:t>
                </a:r>
              </a:p>
              <a:p>
                <a:pPr>
                  <a:spcAft>
                    <a:spcPts val="1400"/>
                  </a:spcAft>
                </a:pPr>
                <a:r>
                  <a:rPr lang="es-MX" sz="1400" dirty="0">
                    <a:latin typeface="+mj-lt"/>
                  </a:rPr>
                  <a:t>naranja</a:t>
                </a:r>
              </a:p>
              <a:p>
                <a:pPr>
                  <a:spcAft>
                    <a:spcPts val="1400"/>
                  </a:spcAft>
                </a:pPr>
                <a:r>
                  <a:rPr lang="es-MX" sz="1400" dirty="0">
                    <a:latin typeface="+mj-lt"/>
                  </a:rPr>
                  <a:t>amarillo/rojo</a:t>
                </a:r>
              </a:p>
            </p:txBody>
          </p:sp>
        </p:grpSp>
        <p:grpSp>
          <p:nvGrpSpPr>
            <p:cNvPr id="1062" name="Grupo 1061">
              <a:extLst>
                <a:ext uri="{FF2B5EF4-FFF2-40B4-BE49-F238E27FC236}">
                  <a16:creationId xmlns:a16="http://schemas.microsoft.com/office/drawing/2014/main" id="{2850DFD1-735B-47E5-90CF-7850BAA9EE60}"/>
                </a:ext>
              </a:extLst>
            </p:cNvPr>
            <p:cNvGrpSpPr/>
            <p:nvPr/>
          </p:nvGrpSpPr>
          <p:grpSpPr>
            <a:xfrm>
              <a:off x="11452059" y="3960283"/>
              <a:ext cx="2323" cy="2386564"/>
              <a:chOff x="11183611" y="3960283"/>
              <a:chExt cx="2323" cy="2386564"/>
            </a:xfrm>
          </p:grpSpPr>
          <p:cxnSp>
            <p:nvCxnSpPr>
              <p:cNvPr id="200" name="Conector recto 199">
                <a:extLst>
                  <a:ext uri="{FF2B5EF4-FFF2-40B4-BE49-F238E27FC236}">
                    <a16:creationId xmlns:a16="http://schemas.microsoft.com/office/drawing/2014/main" id="{55111C15-04C6-4575-A97B-979BC625EAF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1185934" y="3960283"/>
                <a:ext cx="0" cy="2386564"/>
              </a:xfrm>
              <a:prstGeom prst="line">
                <a:avLst/>
              </a:prstGeom>
              <a:ln w="7620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Conector recto 200">
                <a:extLst>
                  <a:ext uri="{FF2B5EF4-FFF2-40B4-BE49-F238E27FC236}">
                    <a16:creationId xmlns:a16="http://schemas.microsoft.com/office/drawing/2014/main" id="{E2CB41FC-8E61-4AA4-A90F-59F939BEFBF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183611" y="3978346"/>
                <a:ext cx="2134" cy="2323499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63" name="CuadroTexto 1062">
              <a:extLst>
                <a:ext uri="{FF2B5EF4-FFF2-40B4-BE49-F238E27FC236}">
                  <a16:creationId xmlns:a16="http://schemas.microsoft.com/office/drawing/2014/main" id="{99DA2107-AEEE-4208-831B-816AEE3B4E82}"/>
                </a:ext>
              </a:extLst>
            </p:cNvPr>
            <p:cNvSpPr txBox="1"/>
            <p:nvPr/>
          </p:nvSpPr>
          <p:spPr>
            <a:xfrm>
              <a:off x="0" y="0"/>
              <a:ext cx="12192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2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</a:rPr>
                <a:t>Cableado de la caja de torre Valley</a:t>
              </a:r>
            </a:p>
          </p:txBody>
        </p:sp>
        <p:grpSp>
          <p:nvGrpSpPr>
            <p:cNvPr id="1075" name="Grupo 1074">
              <a:extLst>
                <a:ext uri="{FF2B5EF4-FFF2-40B4-BE49-F238E27FC236}">
                  <a16:creationId xmlns:a16="http://schemas.microsoft.com/office/drawing/2014/main" id="{F10C2171-FC8E-47C4-AB83-CACE1201AFFE}"/>
                </a:ext>
              </a:extLst>
            </p:cNvPr>
            <p:cNvGrpSpPr/>
            <p:nvPr/>
          </p:nvGrpSpPr>
          <p:grpSpPr>
            <a:xfrm>
              <a:off x="1195756" y="3717396"/>
              <a:ext cx="1756635" cy="2865677"/>
              <a:chOff x="9110188" y="577897"/>
              <a:chExt cx="1756635" cy="2865677"/>
            </a:xfrm>
          </p:grpSpPr>
          <p:sp>
            <p:nvSpPr>
              <p:cNvPr id="221" name="CuadroTexto 220">
                <a:extLst>
                  <a:ext uri="{FF2B5EF4-FFF2-40B4-BE49-F238E27FC236}">
                    <a16:creationId xmlns:a16="http://schemas.microsoft.com/office/drawing/2014/main" id="{AFCD0171-A486-40E9-9FB5-03C6D466776A}"/>
                  </a:ext>
                </a:extLst>
              </p:cNvPr>
              <p:cNvSpPr txBox="1"/>
              <p:nvPr/>
            </p:nvSpPr>
            <p:spPr>
              <a:xfrm>
                <a:off x="9110188" y="577897"/>
                <a:ext cx="1756635" cy="266226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spcAft>
                    <a:spcPts val="1100"/>
                  </a:spcAft>
                </a:pPr>
                <a:r>
                  <a:rPr lang="es-MX" sz="1600" b="1" dirty="0">
                    <a:latin typeface="+mj-lt"/>
                  </a:rPr>
                  <a:t>SEGURIDAD</a:t>
                </a:r>
              </a:p>
              <a:p>
                <a:pPr>
                  <a:spcAft>
                    <a:spcPts val="1100"/>
                  </a:spcAft>
                </a:pPr>
                <a:r>
                  <a:rPr lang="es-MX" sz="1600" b="1" dirty="0">
                    <a:latin typeface="+mj-lt"/>
                  </a:rPr>
                  <a:t>NEUTRO</a:t>
                </a:r>
              </a:p>
              <a:p>
                <a:pPr>
                  <a:spcAft>
                    <a:spcPts val="1100"/>
                  </a:spcAft>
                </a:pPr>
                <a:r>
                  <a:rPr lang="es-MX" sz="1600" b="1" dirty="0">
                    <a:latin typeface="+mj-lt"/>
                  </a:rPr>
                  <a:t>TEMPORIZADOR</a:t>
                </a:r>
              </a:p>
              <a:p>
                <a:pPr>
                  <a:spcAft>
                    <a:spcPts val="1100"/>
                  </a:spcAft>
                </a:pPr>
                <a:r>
                  <a:rPr lang="es-MX" sz="1600" b="1" dirty="0">
                    <a:latin typeface="+mj-lt"/>
                  </a:rPr>
                  <a:t>PISTOLA FINAL</a:t>
                </a:r>
              </a:p>
              <a:p>
                <a:pPr>
                  <a:spcAft>
                    <a:spcPts val="1100"/>
                  </a:spcAft>
                </a:pPr>
                <a:r>
                  <a:rPr lang="es-MX" sz="1600" b="1" dirty="0">
                    <a:latin typeface="+mj-lt"/>
                  </a:rPr>
                  <a:t>ADELANTE</a:t>
                </a:r>
              </a:p>
              <a:p>
                <a:pPr>
                  <a:spcAft>
                    <a:spcPts val="1100"/>
                  </a:spcAft>
                </a:pPr>
                <a:r>
                  <a:rPr lang="es-MX" sz="1600" b="1" dirty="0">
                    <a:latin typeface="+mj-lt"/>
                  </a:rPr>
                  <a:t>ATRÁS</a:t>
                </a:r>
              </a:p>
              <a:p>
                <a:pPr>
                  <a:spcAft>
                    <a:spcPts val="1100"/>
                  </a:spcAft>
                </a:pPr>
                <a:r>
                  <a:rPr lang="es-MX" sz="1600" b="1" dirty="0">
                    <a:latin typeface="+mj-lt"/>
                  </a:rPr>
                  <a:t>SALIDA SEGURIDAD</a:t>
                </a:r>
                <a:endParaRPr lang="es-MX" sz="1400" dirty="0">
                  <a:latin typeface="+mj-lt"/>
                </a:endParaRPr>
              </a:p>
            </p:txBody>
          </p:sp>
          <p:sp>
            <p:nvSpPr>
              <p:cNvPr id="222" name="CuadroTexto 221">
                <a:extLst>
                  <a:ext uri="{FF2B5EF4-FFF2-40B4-BE49-F238E27FC236}">
                    <a16:creationId xmlns:a16="http://schemas.microsoft.com/office/drawing/2014/main" id="{55AC1149-6D0C-4AB2-BAB2-B9121CD8D230}"/>
                  </a:ext>
                </a:extLst>
              </p:cNvPr>
              <p:cNvSpPr txBox="1"/>
              <p:nvPr/>
            </p:nvSpPr>
            <p:spPr>
              <a:xfrm>
                <a:off x="9133930" y="765918"/>
                <a:ext cx="1143583" cy="26776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400"/>
                  </a:spcAft>
                </a:pPr>
                <a:r>
                  <a:rPr lang="es-MX" sz="1400" dirty="0">
                    <a:latin typeface="+mj-lt"/>
                  </a:rPr>
                  <a:t>amarillo</a:t>
                </a:r>
              </a:p>
              <a:p>
                <a:pPr>
                  <a:spcAft>
                    <a:spcPts val="1400"/>
                  </a:spcAft>
                </a:pPr>
                <a:r>
                  <a:rPr lang="es-MX" sz="1400" dirty="0">
                    <a:latin typeface="+mj-lt"/>
                  </a:rPr>
                  <a:t>blanco</a:t>
                </a:r>
              </a:p>
              <a:p>
                <a:pPr>
                  <a:spcAft>
                    <a:spcPts val="1400"/>
                  </a:spcAft>
                </a:pPr>
                <a:r>
                  <a:rPr lang="es-MX" sz="1400" dirty="0">
                    <a:latin typeface="+mj-lt"/>
                  </a:rPr>
                  <a:t>púrpura</a:t>
                </a:r>
              </a:p>
              <a:p>
                <a:pPr>
                  <a:spcAft>
                    <a:spcPts val="1400"/>
                  </a:spcAft>
                </a:pPr>
                <a:r>
                  <a:rPr lang="es-MX" sz="1400" dirty="0">
                    <a:latin typeface="+mj-lt"/>
                  </a:rPr>
                  <a:t>rosado</a:t>
                </a:r>
              </a:p>
              <a:p>
                <a:pPr>
                  <a:spcAft>
                    <a:spcPts val="1400"/>
                  </a:spcAft>
                </a:pPr>
                <a:r>
                  <a:rPr lang="es-MX" sz="1400" dirty="0">
                    <a:latin typeface="+mj-lt"/>
                  </a:rPr>
                  <a:t>marrón</a:t>
                </a:r>
              </a:p>
              <a:p>
                <a:pPr>
                  <a:spcAft>
                    <a:spcPts val="1400"/>
                  </a:spcAft>
                </a:pPr>
                <a:r>
                  <a:rPr lang="es-MX" sz="1400" dirty="0">
                    <a:latin typeface="+mj-lt"/>
                  </a:rPr>
                  <a:t>naranja</a:t>
                </a:r>
              </a:p>
              <a:p>
                <a:pPr>
                  <a:spcAft>
                    <a:spcPts val="1400"/>
                  </a:spcAft>
                </a:pPr>
                <a:r>
                  <a:rPr lang="es-MX" sz="1400" dirty="0">
                    <a:latin typeface="+mj-lt"/>
                  </a:rPr>
                  <a:t>amarillo/rojo</a:t>
                </a:r>
              </a:p>
            </p:txBody>
          </p:sp>
        </p:grpSp>
        <p:cxnSp>
          <p:nvCxnSpPr>
            <p:cNvPr id="94" name="Conector recto 93">
              <a:extLst>
                <a:ext uri="{FF2B5EF4-FFF2-40B4-BE49-F238E27FC236}">
                  <a16:creationId xmlns:a16="http://schemas.microsoft.com/office/drawing/2014/main" id="{098E8DA6-9E17-4A9E-A1FE-24CBA88BEE3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931487" y="5072674"/>
              <a:ext cx="1584000" cy="110"/>
            </a:xfrm>
            <a:prstGeom prst="line">
              <a:avLst/>
            </a:prstGeom>
            <a:ln w="571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9" name="Grupo 138">
              <a:extLst>
                <a:ext uri="{FF2B5EF4-FFF2-40B4-BE49-F238E27FC236}">
                  <a16:creationId xmlns:a16="http://schemas.microsoft.com/office/drawing/2014/main" id="{DCA3F795-B353-3522-E255-49D586708790}"/>
                </a:ext>
              </a:extLst>
            </p:cNvPr>
            <p:cNvGrpSpPr/>
            <p:nvPr/>
          </p:nvGrpSpPr>
          <p:grpSpPr>
            <a:xfrm>
              <a:off x="744380" y="588061"/>
              <a:ext cx="10353892" cy="3265915"/>
              <a:chOff x="744380" y="588061"/>
              <a:chExt cx="10353892" cy="3265915"/>
            </a:xfrm>
          </p:grpSpPr>
          <p:sp>
            <p:nvSpPr>
              <p:cNvPr id="101" name="CuadroTexto 100">
                <a:extLst>
                  <a:ext uri="{FF2B5EF4-FFF2-40B4-BE49-F238E27FC236}">
                    <a16:creationId xmlns:a16="http://schemas.microsoft.com/office/drawing/2014/main" id="{19962EE3-A0E7-4874-97EF-6F17D6DFC418}"/>
                  </a:ext>
                </a:extLst>
              </p:cNvPr>
              <p:cNvSpPr txBox="1"/>
              <p:nvPr/>
            </p:nvSpPr>
            <p:spPr>
              <a:xfrm rot="16200000">
                <a:off x="5979921" y="2319502"/>
                <a:ext cx="1037623" cy="20313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s-MX" b="1" dirty="0"/>
                  <a:t>T</a:t>
                </a:r>
                <a:r>
                  <a:rPr lang="es-MX" b="1" baseline="-25000" dirty="0"/>
                  <a:t>IN</a:t>
                </a:r>
              </a:p>
              <a:p>
                <a:r>
                  <a:rPr lang="es-MX" b="1" dirty="0"/>
                  <a:t>T</a:t>
                </a:r>
                <a:r>
                  <a:rPr lang="es-MX" b="1" baseline="-25000" dirty="0"/>
                  <a:t>OUT</a:t>
                </a:r>
              </a:p>
              <a:p>
                <a:r>
                  <a:rPr lang="es-MX" b="1" dirty="0"/>
                  <a:t>RR</a:t>
                </a:r>
                <a:r>
                  <a:rPr lang="es-MX" b="1" baseline="-25000" dirty="0"/>
                  <a:t>OUT</a:t>
                </a:r>
              </a:p>
              <a:p>
                <a:r>
                  <a:rPr lang="es-MX" b="1" dirty="0"/>
                  <a:t>FF</a:t>
                </a:r>
                <a:r>
                  <a:rPr lang="es-MX" b="1" baseline="-25000" dirty="0"/>
                  <a:t>OUT</a:t>
                </a:r>
              </a:p>
              <a:p>
                <a:r>
                  <a:rPr lang="es-MX" b="1" dirty="0"/>
                  <a:t>SEG</a:t>
                </a:r>
                <a:r>
                  <a:rPr lang="es-MX" b="1" baseline="-25000" dirty="0"/>
                  <a:t>INT</a:t>
                </a:r>
              </a:p>
              <a:p>
                <a:r>
                  <a:rPr lang="es-MX" b="1" dirty="0"/>
                  <a:t>N</a:t>
                </a:r>
              </a:p>
              <a:p>
                <a:r>
                  <a:rPr lang="es-MX" b="1" dirty="0"/>
                  <a:t>Pistola</a:t>
                </a:r>
              </a:p>
            </p:txBody>
          </p:sp>
          <p:pic>
            <p:nvPicPr>
              <p:cNvPr id="56" name="Imagen 55">
                <a:extLst>
                  <a:ext uri="{FF2B5EF4-FFF2-40B4-BE49-F238E27FC236}">
                    <a16:creationId xmlns:a16="http://schemas.microsoft.com/office/drawing/2014/main" id="{12272F9D-D38B-9A2B-185F-32DD6CB325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44380" y="588061"/>
                <a:ext cx="3313884" cy="3179827"/>
              </a:xfrm>
              <a:prstGeom prst="rect">
                <a:avLst/>
              </a:prstGeom>
            </p:spPr>
          </p:pic>
          <p:cxnSp>
            <p:nvCxnSpPr>
              <p:cNvPr id="78" name="Conector recto 77">
                <a:extLst>
                  <a:ext uri="{FF2B5EF4-FFF2-40B4-BE49-F238E27FC236}">
                    <a16:creationId xmlns:a16="http://schemas.microsoft.com/office/drawing/2014/main" id="{C778DEEA-B876-D0C3-7CC4-21FC815C5AD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431844" y="3021599"/>
                <a:ext cx="0" cy="432000"/>
              </a:xfrm>
              <a:prstGeom prst="line">
                <a:avLst/>
              </a:prstGeom>
              <a:ln w="7620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Conector recto 78">
                <a:extLst>
                  <a:ext uri="{FF2B5EF4-FFF2-40B4-BE49-F238E27FC236}">
                    <a16:creationId xmlns:a16="http://schemas.microsoft.com/office/drawing/2014/main" id="{B4B9F153-3123-F93D-F755-ADE50B09681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967830" y="3018716"/>
                <a:ext cx="0" cy="396000"/>
              </a:xfrm>
              <a:prstGeom prst="line">
                <a:avLst/>
              </a:prstGeom>
              <a:ln w="7620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Cilindro 35">
                <a:extLst>
                  <a:ext uri="{FF2B5EF4-FFF2-40B4-BE49-F238E27FC236}">
                    <a16:creationId xmlns:a16="http://schemas.microsoft.com/office/drawing/2014/main" id="{19A24F2D-3C03-4E44-86CD-D7A5FD95DBB9}"/>
                  </a:ext>
                </a:extLst>
              </p:cNvPr>
              <p:cNvSpPr/>
              <p:nvPr/>
            </p:nvSpPr>
            <p:spPr>
              <a:xfrm rot="16200000" flipV="1">
                <a:off x="5681251" y="1124965"/>
                <a:ext cx="153631" cy="3672000"/>
              </a:xfrm>
              <a:prstGeom prst="can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pic>
            <p:nvPicPr>
              <p:cNvPr id="60" name="Imagen 59">
                <a:extLst>
                  <a:ext uri="{FF2B5EF4-FFF2-40B4-BE49-F238E27FC236}">
                    <a16:creationId xmlns:a16="http://schemas.microsoft.com/office/drawing/2014/main" id="{FFBA0B50-F6AD-B5F6-95F1-6E0063E99B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374734" y="2393708"/>
                <a:ext cx="910254" cy="826330"/>
              </a:xfrm>
              <a:prstGeom prst="rect">
                <a:avLst/>
              </a:prstGeom>
            </p:spPr>
          </p:pic>
          <p:cxnSp>
            <p:nvCxnSpPr>
              <p:cNvPr id="80" name="Conector recto 79">
                <a:extLst>
                  <a:ext uri="{FF2B5EF4-FFF2-40B4-BE49-F238E27FC236}">
                    <a16:creationId xmlns:a16="http://schemas.microsoft.com/office/drawing/2014/main" id="{A1F0CAEA-6B32-5ADE-EC9A-35A807EE84A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402415" y="3428547"/>
                <a:ext cx="1584000" cy="0"/>
              </a:xfrm>
              <a:prstGeom prst="line">
                <a:avLst/>
              </a:prstGeom>
              <a:ln w="7620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Conector recto 80">
                <a:extLst>
                  <a:ext uri="{FF2B5EF4-FFF2-40B4-BE49-F238E27FC236}">
                    <a16:creationId xmlns:a16="http://schemas.microsoft.com/office/drawing/2014/main" id="{9441B3DF-0138-9105-6D79-8733F9746AD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075701" y="3022018"/>
                <a:ext cx="0" cy="432000"/>
              </a:xfrm>
              <a:prstGeom prst="line">
                <a:avLst/>
              </a:prstGeom>
              <a:ln w="57150">
                <a:solidFill>
                  <a:srgbClr val="FF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Conector recto 81">
                <a:extLst>
                  <a:ext uri="{FF2B5EF4-FFF2-40B4-BE49-F238E27FC236}">
                    <a16:creationId xmlns:a16="http://schemas.microsoft.com/office/drawing/2014/main" id="{5C355B5D-2195-EA95-EF7F-9C2ECE0FCD6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9046272" y="3428966"/>
                <a:ext cx="2052000" cy="0"/>
              </a:xfrm>
              <a:prstGeom prst="line">
                <a:avLst/>
              </a:prstGeom>
              <a:ln w="57150">
                <a:solidFill>
                  <a:srgbClr val="FF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5" name="CuadroTexto 84">
                <a:extLst>
                  <a:ext uri="{FF2B5EF4-FFF2-40B4-BE49-F238E27FC236}">
                    <a16:creationId xmlns:a16="http://schemas.microsoft.com/office/drawing/2014/main" id="{3E025D9D-972B-1B95-7D8D-50F51813D0F5}"/>
                  </a:ext>
                </a:extLst>
              </p:cNvPr>
              <p:cNvSpPr txBox="1"/>
              <p:nvPr/>
            </p:nvSpPr>
            <p:spPr>
              <a:xfrm>
                <a:off x="9556522" y="3119794"/>
                <a:ext cx="1434944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s-MX" sz="1600" b="1" dirty="0">
                    <a:latin typeface="+mj-lt"/>
                  </a:rPr>
                  <a:t>PISTOLA FINAL</a:t>
                </a:r>
              </a:p>
              <a:p>
                <a:pPr>
                  <a:spcAft>
                    <a:spcPts val="1100"/>
                  </a:spcAft>
                </a:pPr>
                <a:r>
                  <a:rPr lang="es-MX" sz="1400" dirty="0"/>
                  <a:t>rosado</a:t>
                </a:r>
                <a:endParaRPr lang="es-MX" sz="1600" dirty="0">
                  <a:latin typeface="+mj-lt"/>
                </a:endParaRPr>
              </a:p>
            </p:txBody>
          </p:sp>
          <p:cxnSp>
            <p:nvCxnSpPr>
              <p:cNvPr id="98" name="Conector recto 97">
                <a:extLst>
                  <a:ext uri="{FF2B5EF4-FFF2-40B4-BE49-F238E27FC236}">
                    <a16:creationId xmlns:a16="http://schemas.microsoft.com/office/drawing/2014/main" id="{40E3918F-430C-42B1-6FAD-8180EB88619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432398" y="3043520"/>
                <a:ext cx="0" cy="39600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Conector recto 98">
                <a:extLst>
                  <a:ext uri="{FF2B5EF4-FFF2-40B4-BE49-F238E27FC236}">
                    <a16:creationId xmlns:a16="http://schemas.microsoft.com/office/drawing/2014/main" id="{E340B505-EAED-BC87-B6FF-6A74DEF3C0C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431844" y="3428547"/>
                <a:ext cx="1512000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6" name="Conector recto 105">
                <a:extLst>
                  <a:ext uri="{FF2B5EF4-FFF2-40B4-BE49-F238E27FC236}">
                    <a16:creationId xmlns:a16="http://schemas.microsoft.com/office/drawing/2014/main" id="{38ACFA23-B230-5F5A-16FD-3D71A638A6F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958028" y="3107332"/>
                <a:ext cx="0" cy="32400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83" name="Trapecio 82">
                <a:extLst>
                  <a:ext uri="{FF2B5EF4-FFF2-40B4-BE49-F238E27FC236}">
                    <a16:creationId xmlns:a16="http://schemas.microsoft.com/office/drawing/2014/main" id="{931A7B3C-0BF6-80B7-1E98-CC6BB2387797}"/>
                  </a:ext>
                </a:extLst>
              </p:cNvPr>
              <p:cNvSpPr/>
              <p:nvPr/>
            </p:nvSpPr>
            <p:spPr>
              <a:xfrm>
                <a:off x="8895157" y="2868472"/>
                <a:ext cx="268579" cy="283154"/>
              </a:xfrm>
              <a:prstGeom prst="trapezoid">
                <a:avLst>
                  <a:gd name="adj" fmla="val 28584"/>
                </a:avLst>
              </a:prstGeom>
              <a:ln/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695522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upo 66">
            <a:extLst>
              <a:ext uri="{FF2B5EF4-FFF2-40B4-BE49-F238E27FC236}">
                <a16:creationId xmlns:a16="http://schemas.microsoft.com/office/drawing/2014/main" id="{A3B464BA-A9F0-50E3-8A6A-F67FB321FC72}"/>
              </a:ext>
            </a:extLst>
          </p:cNvPr>
          <p:cNvGrpSpPr/>
          <p:nvPr/>
        </p:nvGrpSpPr>
        <p:grpSpPr>
          <a:xfrm>
            <a:off x="-66173" y="4745"/>
            <a:ext cx="12192000" cy="6562303"/>
            <a:chOff x="-66173" y="4745"/>
            <a:chExt cx="12192000" cy="6562303"/>
          </a:xfrm>
        </p:grpSpPr>
        <p:grpSp>
          <p:nvGrpSpPr>
            <p:cNvPr id="59" name="Grupo 58">
              <a:extLst>
                <a:ext uri="{FF2B5EF4-FFF2-40B4-BE49-F238E27FC236}">
                  <a16:creationId xmlns:a16="http://schemas.microsoft.com/office/drawing/2014/main" id="{CB4C47E7-6E70-4029-8C4B-E63F585DFF82}"/>
                </a:ext>
              </a:extLst>
            </p:cNvPr>
            <p:cNvGrpSpPr/>
            <p:nvPr/>
          </p:nvGrpSpPr>
          <p:grpSpPr>
            <a:xfrm>
              <a:off x="8027176" y="3756737"/>
              <a:ext cx="1275127" cy="2810311"/>
              <a:chOff x="8061819" y="3598877"/>
              <a:chExt cx="1275127" cy="2810311"/>
            </a:xfrm>
          </p:grpSpPr>
          <p:sp>
            <p:nvSpPr>
              <p:cNvPr id="55" name="Rectángulo 54">
                <a:extLst>
                  <a:ext uri="{FF2B5EF4-FFF2-40B4-BE49-F238E27FC236}">
                    <a16:creationId xmlns:a16="http://schemas.microsoft.com/office/drawing/2014/main" id="{7F58221C-2628-4883-B052-53711C471B3B}"/>
                  </a:ext>
                </a:extLst>
              </p:cNvPr>
              <p:cNvSpPr/>
              <p:nvPr/>
            </p:nvSpPr>
            <p:spPr>
              <a:xfrm>
                <a:off x="8061819" y="3598877"/>
                <a:ext cx="1275127" cy="2810311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58" name="Símbolo &quot;No permitido&quot; 57">
                <a:extLst>
                  <a:ext uri="{FF2B5EF4-FFF2-40B4-BE49-F238E27FC236}">
                    <a16:creationId xmlns:a16="http://schemas.microsoft.com/office/drawing/2014/main" id="{01444576-B76D-4960-AB51-9622545BD0CD}"/>
                  </a:ext>
                </a:extLst>
              </p:cNvPr>
              <p:cNvSpPr/>
              <p:nvPr/>
            </p:nvSpPr>
            <p:spPr>
              <a:xfrm>
                <a:off x="8166575" y="3703854"/>
                <a:ext cx="259840" cy="259840"/>
              </a:xfrm>
              <a:prstGeom prst="noSmoking">
                <a:avLst>
                  <a:gd name="adj" fmla="val 4612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chemeClr val="tx1"/>
                  </a:solidFill>
                </a:endParaRPr>
              </a:p>
            </p:txBody>
          </p:sp>
          <p:sp>
            <p:nvSpPr>
              <p:cNvPr id="62" name="Símbolo &quot;No permitido&quot; 61">
                <a:extLst>
                  <a:ext uri="{FF2B5EF4-FFF2-40B4-BE49-F238E27FC236}">
                    <a16:creationId xmlns:a16="http://schemas.microsoft.com/office/drawing/2014/main" id="{E45576B3-B2AF-4C41-B46C-457AE4AC05AF}"/>
                  </a:ext>
                </a:extLst>
              </p:cNvPr>
              <p:cNvSpPr/>
              <p:nvPr/>
            </p:nvSpPr>
            <p:spPr>
              <a:xfrm>
                <a:off x="8166575" y="4092938"/>
                <a:ext cx="259840" cy="259840"/>
              </a:xfrm>
              <a:prstGeom prst="noSmoking">
                <a:avLst>
                  <a:gd name="adj" fmla="val 4612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chemeClr val="tx1"/>
                  </a:solidFill>
                </a:endParaRPr>
              </a:p>
            </p:txBody>
          </p:sp>
          <p:sp>
            <p:nvSpPr>
              <p:cNvPr id="63" name="Símbolo &quot;No permitido&quot; 62">
                <a:extLst>
                  <a:ext uri="{FF2B5EF4-FFF2-40B4-BE49-F238E27FC236}">
                    <a16:creationId xmlns:a16="http://schemas.microsoft.com/office/drawing/2014/main" id="{CED8C9F8-CBAD-4F64-ABA3-8C654930FE9F}"/>
                  </a:ext>
                </a:extLst>
              </p:cNvPr>
              <p:cNvSpPr/>
              <p:nvPr/>
            </p:nvSpPr>
            <p:spPr>
              <a:xfrm>
                <a:off x="8166575" y="4482022"/>
                <a:ext cx="259840" cy="259840"/>
              </a:xfrm>
              <a:prstGeom prst="noSmoking">
                <a:avLst>
                  <a:gd name="adj" fmla="val 4612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chemeClr val="tx1"/>
                  </a:solidFill>
                </a:endParaRPr>
              </a:p>
            </p:txBody>
          </p:sp>
          <p:sp>
            <p:nvSpPr>
              <p:cNvPr id="64" name="Símbolo &quot;No permitido&quot; 63">
                <a:extLst>
                  <a:ext uri="{FF2B5EF4-FFF2-40B4-BE49-F238E27FC236}">
                    <a16:creationId xmlns:a16="http://schemas.microsoft.com/office/drawing/2014/main" id="{1AEF7DF5-A79D-442A-958D-684F69A3FDB6}"/>
                  </a:ext>
                </a:extLst>
              </p:cNvPr>
              <p:cNvSpPr/>
              <p:nvPr/>
            </p:nvSpPr>
            <p:spPr>
              <a:xfrm>
                <a:off x="8166575" y="4871106"/>
                <a:ext cx="259840" cy="259840"/>
              </a:xfrm>
              <a:prstGeom prst="noSmoking">
                <a:avLst>
                  <a:gd name="adj" fmla="val 4612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chemeClr val="tx1"/>
                  </a:solidFill>
                </a:endParaRPr>
              </a:p>
            </p:txBody>
          </p:sp>
          <p:sp>
            <p:nvSpPr>
              <p:cNvPr id="65" name="Símbolo &quot;No permitido&quot; 64">
                <a:extLst>
                  <a:ext uri="{FF2B5EF4-FFF2-40B4-BE49-F238E27FC236}">
                    <a16:creationId xmlns:a16="http://schemas.microsoft.com/office/drawing/2014/main" id="{E42F73E1-D014-4759-ADCE-D88E6FCE4838}"/>
                  </a:ext>
                </a:extLst>
              </p:cNvPr>
              <p:cNvSpPr/>
              <p:nvPr/>
            </p:nvSpPr>
            <p:spPr>
              <a:xfrm>
                <a:off x="8166575" y="5260190"/>
                <a:ext cx="259840" cy="259840"/>
              </a:xfrm>
              <a:prstGeom prst="noSmoking">
                <a:avLst>
                  <a:gd name="adj" fmla="val 4612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chemeClr val="tx1"/>
                  </a:solidFill>
                </a:endParaRPr>
              </a:p>
            </p:txBody>
          </p:sp>
          <p:sp>
            <p:nvSpPr>
              <p:cNvPr id="66" name="Símbolo &quot;No permitido&quot; 65">
                <a:extLst>
                  <a:ext uri="{FF2B5EF4-FFF2-40B4-BE49-F238E27FC236}">
                    <a16:creationId xmlns:a16="http://schemas.microsoft.com/office/drawing/2014/main" id="{C4ED9C74-B186-4D50-A9AF-B075201AF078}"/>
                  </a:ext>
                </a:extLst>
              </p:cNvPr>
              <p:cNvSpPr/>
              <p:nvPr/>
            </p:nvSpPr>
            <p:spPr>
              <a:xfrm>
                <a:off x="8166575" y="5649274"/>
                <a:ext cx="259840" cy="259840"/>
              </a:xfrm>
              <a:prstGeom prst="noSmoking">
                <a:avLst>
                  <a:gd name="adj" fmla="val 4612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chemeClr val="tx1"/>
                  </a:solidFill>
                </a:endParaRPr>
              </a:p>
            </p:txBody>
          </p:sp>
          <p:sp>
            <p:nvSpPr>
              <p:cNvPr id="69" name="Símbolo &quot;No permitido&quot; 68">
                <a:extLst>
                  <a:ext uri="{FF2B5EF4-FFF2-40B4-BE49-F238E27FC236}">
                    <a16:creationId xmlns:a16="http://schemas.microsoft.com/office/drawing/2014/main" id="{C32D52EB-F1A3-4439-A6B7-1CA116A97755}"/>
                  </a:ext>
                </a:extLst>
              </p:cNvPr>
              <p:cNvSpPr/>
              <p:nvPr/>
            </p:nvSpPr>
            <p:spPr>
              <a:xfrm>
                <a:off x="8166575" y="6038359"/>
                <a:ext cx="259840" cy="259840"/>
              </a:xfrm>
              <a:prstGeom prst="noSmoking">
                <a:avLst>
                  <a:gd name="adj" fmla="val 4612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chemeClr val="tx1"/>
                  </a:solidFill>
                </a:endParaRPr>
              </a:p>
            </p:txBody>
          </p:sp>
          <p:sp>
            <p:nvSpPr>
              <p:cNvPr id="70" name="Símbolo &quot;No permitido&quot; 69">
                <a:extLst>
                  <a:ext uri="{FF2B5EF4-FFF2-40B4-BE49-F238E27FC236}">
                    <a16:creationId xmlns:a16="http://schemas.microsoft.com/office/drawing/2014/main" id="{CE96144E-C609-4BE6-BC8E-FF18464F95DB}"/>
                  </a:ext>
                </a:extLst>
              </p:cNvPr>
              <p:cNvSpPr/>
              <p:nvPr/>
            </p:nvSpPr>
            <p:spPr>
              <a:xfrm>
                <a:off x="8971918" y="3703854"/>
                <a:ext cx="259840" cy="259840"/>
              </a:xfrm>
              <a:prstGeom prst="noSmoking">
                <a:avLst>
                  <a:gd name="adj" fmla="val 4612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chemeClr val="tx1"/>
                  </a:solidFill>
                </a:endParaRPr>
              </a:p>
            </p:txBody>
          </p:sp>
          <p:sp>
            <p:nvSpPr>
              <p:cNvPr id="71" name="Símbolo &quot;No permitido&quot; 70">
                <a:extLst>
                  <a:ext uri="{FF2B5EF4-FFF2-40B4-BE49-F238E27FC236}">
                    <a16:creationId xmlns:a16="http://schemas.microsoft.com/office/drawing/2014/main" id="{5F20C3C3-2512-477D-9E5A-68575041E554}"/>
                  </a:ext>
                </a:extLst>
              </p:cNvPr>
              <p:cNvSpPr/>
              <p:nvPr/>
            </p:nvSpPr>
            <p:spPr>
              <a:xfrm>
                <a:off x="8971918" y="4092938"/>
                <a:ext cx="259840" cy="259840"/>
              </a:xfrm>
              <a:prstGeom prst="noSmoking">
                <a:avLst>
                  <a:gd name="adj" fmla="val 4612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chemeClr val="tx1"/>
                  </a:solidFill>
                </a:endParaRPr>
              </a:p>
            </p:txBody>
          </p:sp>
          <p:sp>
            <p:nvSpPr>
              <p:cNvPr id="72" name="Símbolo &quot;No permitido&quot; 71">
                <a:extLst>
                  <a:ext uri="{FF2B5EF4-FFF2-40B4-BE49-F238E27FC236}">
                    <a16:creationId xmlns:a16="http://schemas.microsoft.com/office/drawing/2014/main" id="{F94F7A24-F8B4-4227-8B8E-87A2D55AC565}"/>
                  </a:ext>
                </a:extLst>
              </p:cNvPr>
              <p:cNvSpPr/>
              <p:nvPr/>
            </p:nvSpPr>
            <p:spPr>
              <a:xfrm>
                <a:off x="8971918" y="4482022"/>
                <a:ext cx="259840" cy="259840"/>
              </a:xfrm>
              <a:prstGeom prst="noSmoking">
                <a:avLst>
                  <a:gd name="adj" fmla="val 4612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chemeClr val="tx1"/>
                  </a:solidFill>
                </a:endParaRPr>
              </a:p>
            </p:txBody>
          </p:sp>
          <p:sp>
            <p:nvSpPr>
              <p:cNvPr id="73" name="Símbolo &quot;No permitido&quot; 72">
                <a:extLst>
                  <a:ext uri="{FF2B5EF4-FFF2-40B4-BE49-F238E27FC236}">
                    <a16:creationId xmlns:a16="http://schemas.microsoft.com/office/drawing/2014/main" id="{1A86374B-58BD-4464-B4B0-217553F49B1F}"/>
                  </a:ext>
                </a:extLst>
              </p:cNvPr>
              <p:cNvSpPr/>
              <p:nvPr/>
            </p:nvSpPr>
            <p:spPr>
              <a:xfrm>
                <a:off x="8971918" y="4871106"/>
                <a:ext cx="259840" cy="259840"/>
              </a:xfrm>
              <a:prstGeom prst="noSmoking">
                <a:avLst>
                  <a:gd name="adj" fmla="val 4612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chemeClr val="tx1"/>
                  </a:solidFill>
                </a:endParaRPr>
              </a:p>
            </p:txBody>
          </p:sp>
          <p:sp>
            <p:nvSpPr>
              <p:cNvPr id="74" name="Símbolo &quot;No permitido&quot; 73">
                <a:extLst>
                  <a:ext uri="{FF2B5EF4-FFF2-40B4-BE49-F238E27FC236}">
                    <a16:creationId xmlns:a16="http://schemas.microsoft.com/office/drawing/2014/main" id="{E03226BA-DA64-4679-A217-5EDB681489AF}"/>
                  </a:ext>
                </a:extLst>
              </p:cNvPr>
              <p:cNvSpPr/>
              <p:nvPr/>
            </p:nvSpPr>
            <p:spPr>
              <a:xfrm>
                <a:off x="8971918" y="5260190"/>
                <a:ext cx="259840" cy="259840"/>
              </a:xfrm>
              <a:prstGeom prst="noSmoking">
                <a:avLst>
                  <a:gd name="adj" fmla="val 4612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chemeClr val="tx1"/>
                  </a:solidFill>
                </a:endParaRPr>
              </a:p>
            </p:txBody>
          </p:sp>
          <p:sp>
            <p:nvSpPr>
              <p:cNvPr id="75" name="Símbolo &quot;No permitido&quot; 74">
                <a:extLst>
                  <a:ext uri="{FF2B5EF4-FFF2-40B4-BE49-F238E27FC236}">
                    <a16:creationId xmlns:a16="http://schemas.microsoft.com/office/drawing/2014/main" id="{A237AC03-2BC5-47A6-9692-5E05CE512261}"/>
                  </a:ext>
                </a:extLst>
              </p:cNvPr>
              <p:cNvSpPr/>
              <p:nvPr/>
            </p:nvSpPr>
            <p:spPr>
              <a:xfrm>
                <a:off x="8971918" y="5649274"/>
                <a:ext cx="259840" cy="259840"/>
              </a:xfrm>
              <a:prstGeom prst="noSmoking">
                <a:avLst>
                  <a:gd name="adj" fmla="val 4612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chemeClr val="tx1"/>
                  </a:solidFill>
                </a:endParaRPr>
              </a:p>
            </p:txBody>
          </p:sp>
          <p:sp>
            <p:nvSpPr>
              <p:cNvPr id="76" name="Símbolo &quot;No permitido&quot; 75">
                <a:extLst>
                  <a:ext uri="{FF2B5EF4-FFF2-40B4-BE49-F238E27FC236}">
                    <a16:creationId xmlns:a16="http://schemas.microsoft.com/office/drawing/2014/main" id="{D18312B2-8841-4FE2-AAD3-A48A4ABBFD58}"/>
                  </a:ext>
                </a:extLst>
              </p:cNvPr>
              <p:cNvSpPr/>
              <p:nvPr/>
            </p:nvSpPr>
            <p:spPr>
              <a:xfrm>
                <a:off x="8971918" y="6038359"/>
                <a:ext cx="259840" cy="259840"/>
              </a:xfrm>
              <a:prstGeom prst="noSmoking">
                <a:avLst>
                  <a:gd name="adj" fmla="val 4612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87" name="Conector recto 86">
              <a:extLst>
                <a:ext uri="{FF2B5EF4-FFF2-40B4-BE49-F238E27FC236}">
                  <a16:creationId xmlns:a16="http://schemas.microsoft.com/office/drawing/2014/main" id="{B06C7864-5294-4055-9605-010FDDB3BCB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89920" y="3983090"/>
              <a:ext cx="6942012" cy="19054"/>
            </a:xfrm>
            <a:prstGeom prst="line">
              <a:avLst/>
            </a:prstGeom>
            <a:ln w="57150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ector recto 87">
              <a:extLst>
                <a:ext uri="{FF2B5EF4-FFF2-40B4-BE49-F238E27FC236}">
                  <a16:creationId xmlns:a16="http://schemas.microsoft.com/office/drawing/2014/main" id="{7D944636-16DC-4065-A1F1-92C3C9254AF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216630" y="4389772"/>
              <a:ext cx="6915302" cy="1456"/>
            </a:xfrm>
            <a:prstGeom prst="line">
              <a:avLst/>
            </a:prstGeom>
            <a:ln w="571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ector recto 88">
              <a:extLst>
                <a:ext uri="{FF2B5EF4-FFF2-40B4-BE49-F238E27FC236}">
                  <a16:creationId xmlns:a16="http://schemas.microsoft.com/office/drawing/2014/main" id="{3730FC6D-5C06-4EFC-ADDF-841D1579213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15316" y="4778047"/>
              <a:ext cx="4608000" cy="0"/>
            </a:xfrm>
            <a:prstGeom prst="line">
              <a:avLst/>
            </a:prstGeom>
            <a:ln w="5715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ector recto 89">
              <a:extLst>
                <a:ext uri="{FF2B5EF4-FFF2-40B4-BE49-F238E27FC236}">
                  <a16:creationId xmlns:a16="http://schemas.microsoft.com/office/drawing/2014/main" id="{D86E47A3-061D-4280-B2B5-3943755D421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217656" y="5166324"/>
              <a:ext cx="6914276" cy="3072"/>
            </a:xfrm>
            <a:prstGeom prst="line">
              <a:avLst/>
            </a:prstGeom>
            <a:ln w="571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ector recto 90">
              <a:extLst>
                <a:ext uri="{FF2B5EF4-FFF2-40B4-BE49-F238E27FC236}">
                  <a16:creationId xmlns:a16="http://schemas.microsoft.com/office/drawing/2014/main" id="{C8BA2F13-1728-41F9-BA9D-4EA49A7B20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20854" y="5558480"/>
              <a:ext cx="6911078" cy="2676"/>
            </a:xfrm>
            <a:prstGeom prst="line">
              <a:avLst/>
            </a:prstGeom>
            <a:ln w="57150">
              <a:solidFill>
                <a:srgbClr val="FF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ector recto 91">
              <a:extLst>
                <a:ext uri="{FF2B5EF4-FFF2-40B4-BE49-F238E27FC236}">
                  <a16:creationId xmlns:a16="http://schemas.microsoft.com/office/drawing/2014/main" id="{AA61F675-ADA9-4FFF-8D4C-3BF7BA89DE1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225230" y="5933250"/>
              <a:ext cx="6906702" cy="14314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Conector recto 142">
              <a:extLst>
                <a:ext uri="{FF2B5EF4-FFF2-40B4-BE49-F238E27FC236}">
                  <a16:creationId xmlns:a16="http://schemas.microsoft.com/office/drawing/2014/main" id="{80BA5B75-6AF5-47F0-A1DF-088BF210D5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192153" y="5933250"/>
              <a:ext cx="2464917" cy="0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ector recto 143">
              <a:extLst>
                <a:ext uri="{FF2B5EF4-FFF2-40B4-BE49-F238E27FC236}">
                  <a16:creationId xmlns:a16="http://schemas.microsoft.com/office/drawing/2014/main" id="{BAB4FFA9-0DFB-4CC4-86F8-5FD8E0A322F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192154" y="5567184"/>
              <a:ext cx="2241798" cy="0"/>
            </a:xfrm>
            <a:prstGeom prst="line">
              <a:avLst/>
            </a:prstGeom>
            <a:ln w="57150">
              <a:solidFill>
                <a:srgbClr val="FF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" name="Grupo 22">
              <a:extLst>
                <a:ext uri="{FF2B5EF4-FFF2-40B4-BE49-F238E27FC236}">
                  <a16:creationId xmlns:a16="http://schemas.microsoft.com/office/drawing/2014/main" id="{73F643A0-00C9-4B13-A6D7-F79C79E738B3}"/>
                </a:ext>
              </a:extLst>
            </p:cNvPr>
            <p:cNvGrpSpPr/>
            <p:nvPr/>
          </p:nvGrpSpPr>
          <p:grpSpPr>
            <a:xfrm>
              <a:off x="9160622" y="3735506"/>
              <a:ext cx="1586129" cy="2274982"/>
              <a:chOff x="9226795" y="3730761"/>
              <a:chExt cx="1586129" cy="2274982"/>
            </a:xfrm>
          </p:grpSpPr>
          <p:sp>
            <p:nvSpPr>
              <p:cNvPr id="1024" name="CuadroTexto 1023">
                <a:extLst>
                  <a:ext uri="{FF2B5EF4-FFF2-40B4-BE49-F238E27FC236}">
                    <a16:creationId xmlns:a16="http://schemas.microsoft.com/office/drawing/2014/main" id="{5EBAECD1-2F29-4AE5-80C1-5EC7C20F91E0}"/>
                  </a:ext>
                </a:extLst>
              </p:cNvPr>
              <p:cNvSpPr txBox="1"/>
              <p:nvPr/>
            </p:nvSpPr>
            <p:spPr>
              <a:xfrm>
                <a:off x="9305204" y="3730761"/>
                <a:ext cx="1507720" cy="22749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spcAft>
                    <a:spcPts val="1100"/>
                  </a:spcAft>
                </a:pPr>
                <a:r>
                  <a:rPr lang="es-MX" sz="1600" b="1" dirty="0">
                    <a:latin typeface="+mj-lt"/>
                  </a:rPr>
                  <a:t>SEGURIDAD</a:t>
                </a:r>
              </a:p>
              <a:p>
                <a:pPr>
                  <a:spcAft>
                    <a:spcPts val="1100"/>
                  </a:spcAft>
                </a:pPr>
                <a:r>
                  <a:rPr lang="es-MX" sz="1600" b="1" dirty="0">
                    <a:latin typeface="+mj-lt"/>
                  </a:rPr>
                  <a:t>NEUTRO</a:t>
                </a:r>
              </a:p>
              <a:p>
                <a:pPr>
                  <a:spcAft>
                    <a:spcPts val="1100"/>
                  </a:spcAft>
                </a:pPr>
                <a:r>
                  <a:rPr lang="es-MX" sz="1600" b="1" dirty="0">
                    <a:latin typeface="+mj-lt"/>
                  </a:rPr>
                  <a:t>TEMPORIZADOR</a:t>
                </a:r>
              </a:p>
              <a:p>
                <a:pPr>
                  <a:spcAft>
                    <a:spcPts val="1100"/>
                  </a:spcAft>
                </a:pPr>
                <a:r>
                  <a:rPr lang="es-MX" sz="1600" b="1" dirty="0">
                    <a:latin typeface="+mj-lt"/>
                  </a:rPr>
                  <a:t>PISTOLA FINAL</a:t>
                </a:r>
              </a:p>
              <a:p>
                <a:pPr>
                  <a:spcAft>
                    <a:spcPts val="1100"/>
                  </a:spcAft>
                </a:pPr>
                <a:r>
                  <a:rPr lang="es-MX" sz="1600" b="1" dirty="0">
                    <a:latin typeface="+mj-lt"/>
                  </a:rPr>
                  <a:t>ADELANTE</a:t>
                </a:r>
              </a:p>
              <a:p>
                <a:pPr>
                  <a:spcAft>
                    <a:spcPts val="1100"/>
                  </a:spcAft>
                </a:pPr>
                <a:r>
                  <a:rPr lang="es-MX" sz="1600" b="1" dirty="0">
                    <a:latin typeface="+mj-lt"/>
                  </a:rPr>
                  <a:t>ATRÁS</a:t>
                </a:r>
              </a:p>
            </p:txBody>
          </p:sp>
          <p:cxnSp>
            <p:nvCxnSpPr>
              <p:cNvPr id="145" name="Conector recto 144">
                <a:extLst>
                  <a:ext uri="{FF2B5EF4-FFF2-40B4-BE49-F238E27FC236}">
                    <a16:creationId xmlns:a16="http://schemas.microsoft.com/office/drawing/2014/main" id="{66466758-4891-478C-92C9-4C6E1C062C87}"/>
                  </a:ext>
                </a:extLst>
              </p:cNvPr>
              <p:cNvCxnSpPr/>
              <p:nvPr/>
            </p:nvCxnSpPr>
            <p:spPr>
              <a:xfrm flipH="1" flipV="1">
                <a:off x="9226795" y="4782350"/>
                <a:ext cx="1272807" cy="5"/>
              </a:xfrm>
              <a:prstGeom prst="line">
                <a:avLst/>
              </a:prstGeom>
              <a:ln w="57150"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Conector recto 145">
                <a:extLst>
                  <a:ext uri="{FF2B5EF4-FFF2-40B4-BE49-F238E27FC236}">
                    <a16:creationId xmlns:a16="http://schemas.microsoft.com/office/drawing/2014/main" id="{5A994DB7-087B-4028-B911-75615ACCB7E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509536" y="5172394"/>
                <a:ext cx="964407" cy="1"/>
              </a:xfrm>
              <a:prstGeom prst="line">
                <a:avLst/>
              </a:prstGeom>
              <a:ln w="571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47" name="Conector recto 146">
              <a:extLst>
                <a:ext uri="{FF2B5EF4-FFF2-40B4-BE49-F238E27FC236}">
                  <a16:creationId xmlns:a16="http://schemas.microsoft.com/office/drawing/2014/main" id="{AAD9BC3A-C16C-4FDC-A100-697D93FB374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192153" y="4397052"/>
              <a:ext cx="2047066" cy="959"/>
            </a:xfrm>
            <a:prstGeom prst="line">
              <a:avLst/>
            </a:prstGeom>
            <a:ln w="571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0" name="CuadroTexto 149">
              <a:extLst>
                <a:ext uri="{FF2B5EF4-FFF2-40B4-BE49-F238E27FC236}">
                  <a16:creationId xmlns:a16="http://schemas.microsoft.com/office/drawing/2014/main" id="{BF6077FB-0A50-46FE-97FE-8B06EF1BD8BB}"/>
                </a:ext>
              </a:extLst>
            </p:cNvPr>
            <p:cNvSpPr txBox="1"/>
            <p:nvPr/>
          </p:nvSpPr>
          <p:spPr>
            <a:xfrm>
              <a:off x="9294303" y="3923527"/>
              <a:ext cx="782587" cy="22826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Aft>
                  <a:spcPts val="1400"/>
                </a:spcAft>
              </a:pPr>
              <a:r>
                <a:rPr lang="es-MX" sz="1400" dirty="0"/>
                <a:t>marrón</a:t>
              </a:r>
            </a:p>
            <a:p>
              <a:pPr>
                <a:spcAft>
                  <a:spcPts val="1400"/>
                </a:spcAft>
              </a:pPr>
              <a:r>
                <a:rPr lang="es-MX" sz="1400" dirty="0"/>
                <a:t>blanco</a:t>
              </a:r>
            </a:p>
            <a:p>
              <a:pPr>
                <a:spcAft>
                  <a:spcPts val="1400"/>
                </a:spcAft>
              </a:pPr>
              <a:r>
                <a:rPr lang="es-MX" sz="1400" dirty="0"/>
                <a:t>naranja</a:t>
              </a:r>
            </a:p>
            <a:p>
              <a:pPr>
                <a:spcAft>
                  <a:spcPts val="1400"/>
                </a:spcAft>
              </a:pPr>
              <a:r>
                <a:rPr lang="es-MX" sz="1400" dirty="0"/>
                <a:t>púrpura</a:t>
              </a:r>
            </a:p>
            <a:p>
              <a:pPr>
                <a:spcAft>
                  <a:spcPts val="1400"/>
                </a:spcAft>
              </a:pPr>
              <a:r>
                <a:rPr lang="es-MX" sz="1400" dirty="0"/>
                <a:t>rosado</a:t>
              </a:r>
            </a:p>
            <a:p>
              <a:pPr>
                <a:spcAft>
                  <a:spcPts val="1400"/>
                </a:spcAft>
              </a:pPr>
              <a:r>
                <a:rPr lang="es-MX" sz="1400" dirty="0"/>
                <a:t>amarillo</a:t>
              </a:r>
              <a:endParaRPr lang="es-MX" sz="1400" dirty="0">
                <a:latin typeface="+mj-lt"/>
              </a:endParaRPr>
            </a:p>
          </p:txBody>
        </p:sp>
        <p:sp>
          <p:nvSpPr>
            <p:cNvPr id="1063" name="CuadroTexto 1062">
              <a:extLst>
                <a:ext uri="{FF2B5EF4-FFF2-40B4-BE49-F238E27FC236}">
                  <a16:creationId xmlns:a16="http://schemas.microsoft.com/office/drawing/2014/main" id="{99DA2107-AEEE-4208-831B-816AEE3B4E82}"/>
                </a:ext>
              </a:extLst>
            </p:cNvPr>
            <p:cNvSpPr txBox="1"/>
            <p:nvPr/>
          </p:nvSpPr>
          <p:spPr>
            <a:xfrm>
              <a:off x="-66173" y="4745"/>
              <a:ext cx="12192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2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</a:rPr>
                <a:t>Cableado de la caja de torre ZIMMATIC</a:t>
              </a:r>
            </a:p>
          </p:txBody>
        </p:sp>
        <p:grpSp>
          <p:nvGrpSpPr>
            <p:cNvPr id="1075" name="Grupo 1074">
              <a:extLst>
                <a:ext uri="{FF2B5EF4-FFF2-40B4-BE49-F238E27FC236}">
                  <a16:creationId xmlns:a16="http://schemas.microsoft.com/office/drawing/2014/main" id="{F10C2171-FC8E-47C4-AB83-CACE1201AFFE}"/>
                </a:ext>
              </a:extLst>
            </p:cNvPr>
            <p:cNvGrpSpPr/>
            <p:nvPr/>
          </p:nvGrpSpPr>
          <p:grpSpPr>
            <a:xfrm>
              <a:off x="1129583" y="3722141"/>
              <a:ext cx="1507720" cy="2470697"/>
              <a:chOff x="9110188" y="577897"/>
              <a:chExt cx="1507720" cy="2470697"/>
            </a:xfrm>
          </p:grpSpPr>
          <p:sp>
            <p:nvSpPr>
              <p:cNvPr id="221" name="CuadroTexto 220">
                <a:extLst>
                  <a:ext uri="{FF2B5EF4-FFF2-40B4-BE49-F238E27FC236}">
                    <a16:creationId xmlns:a16="http://schemas.microsoft.com/office/drawing/2014/main" id="{AFCD0171-A486-40E9-9FB5-03C6D466776A}"/>
                  </a:ext>
                </a:extLst>
              </p:cNvPr>
              <p:cNvSpPr txBox="1"/>
              <p:nvPr/>
            </p:nvSpPr>
            <p:spPr>
              <a:xfrm>
                <a:off x="9110188" y="577897"/>
                <a:ext cx="1507720" cy="22749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spcAft>
                    <a:spcPts val="1100"/>
                  </a:spcAft>
                </a:pPr>
                <a:r>
                  <a:rPr lang="es-MX" sz="1600" b="1" dirty="0">
                    <a:latin typeface="+mj-lt"/>
                  </a:rPr>
                  <a:t>SEGURIDAD</a:t>
                </a:r>
              </a:p>
              <a:p>
                <a:pPr>
                  <a:spcAft>
                    <a:spcPts val="1100"/>
                  </a:spcAft>
                </a:pPr>
                <a:r>
                  <a:rPr lang="es-MX" sz="1600" b="1" dirty="0">
                    <a:latin typeface="+mj-lt"/>
                  </a:rPr>
                  <a:t>NEUTRO</a:t>
                </a:r>
              </a:p>
              <a:p>
                <a:pPr>
                  <a:spcAft>
                    <a:spcPts val="1100"/>
                  </a:spcAft>
                </a:pPr>
                <a:r>
                  <a:rPr lang="es-MX" sz="1600" b="1" dirty="0">
                    <a:latin typeface="+mj-lt"/>
                  </a:rPr>
                  <a:t>TEMPORIZADOR</a:t>
                </a:r>
              </a:p>
              <a:p>
                <a:pPr>
                  <a:spcAft>
                    <a:spcPts val="1100"/>
                  </a:spcAft>
                </a:pPr>
                <a:r>
                  <a:rPr lang="es-MX" sz="1600" b="1" dirty="0">
                    <a:latin typeface="+mj-lt"/>
                  </a:rPr>
                  <a:t>PISTOLA FINAL</a:t>
                </a:r>
              </a:p>
              <a:p>
                <a:pPr>
                  <a:spcAft>
                    <a:spcPts val="1100"/>
                  </a:spcAft>
                </a:pPr>
                <a:r>
                  <a:rPr lang="es-MX" sz="1600" b="1" dirty="0">
                    <a:latin typeface="+mj-lt"/>
                  </a:rPr>
                  <a:t>ADELANTE</a:t>
                </a:r>
              </a:p>
              <a:p>
                <a:pPr>
                  <a:spcAft>
                    <a:spcPts val="1100"/>
                  </a:spcAft>
                </a:pPr>
                <a:r>
                  <a:rPr lang="es-MX" sz="1600" b="1" dirty="0">
                    <a:latin typeface="+mj-lt"/>
                  </a:rPr>
                  <a:t>ATRÁS</a:t>
                </a:r>
              </a:p>
            </p:txBody>
          </p:sp>
          <p:sp>
            <p:nvSpPr>
              <p:cNvPr id="222" name="CuadroTexto 221">
                <a:extLst>
                  <a:ext uri="{FF2B5EF4-FFF2-40B4-BE49-F238E27FC236}">
                    <a16:creationId xmlns:a16="http://schemas.microsoft.com/office/drawing/2014/main" id="{55AC1149-6D0C-4AB2-BAB2-B9121CD8D230}"/>
                  </a:ext>
                </a:extLst>
              </p:cNvPr>
              <p:cNvSpPr txBox="1"/>
              <p:nvPr/>
            </p:nvSpPr>
            <p:spPr>
              <a:xfrm>
                <a:off x="9133930" y="765918"/>
                <a:ext cx="1143583" cy="22826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400"/>
                  </a:spcAft>
                </a:pPr>
                <a:r>
                  <a:rPr lang="es-MX" sz="1400" dirty="0">
                    <a:latin typeface="+mj-lt"/>
                  </a:rPr>
                  <a:t>marrón</a:t>
                </a:r>
              </a:p>
              <a:p>
                <a:pPr>
                  <a:spcAft>
                    <a:spcPts val="1400"/>
                  </a:spcAft>
                </a:pPr>
                <a:r>
                  <a:rPr lang="es-MX" sz="1400" dirty="0">
                    <a:latin typeface="+mj-lt"/>
                  </a:rPr>
                  <a:t>blanco</a:t>
                </a:r>
              </a:p>
              <a:p>
                <a:pPr>
                  <a:spcAft>
                    <a:spcPts val="1400"/>
                  </a:spcAft>
                </a:pPr>
                <a:r>
                  <a:rPr lang="es-MX" sz="1400" dirty="0">
                    <a:latin typeface="+mj-lt"/>
                  </a:rPr>
                  <a:t>naranja</a:t>
                </a:r>
              </a:p>
              <a:p>
                <a:pPr>
                  <a:spcAft>
                    <a:spcPts val="1400"/>
                  </a:spcAft>
                </a:pPr>
                <a:r>
                  <a:rPr lang="es-MX" sz="1400" dirty="0">
                    <a:latin typeface="+mj-lt"/>
                  </a:rPr>
                  <a:t>púrpura</a:t>
                </a:r>
              </a:p>
              <a:p>
                <a:pPr>
                  <a:spcAft>
                    <a:spcPts val="1400"/>
                  </a:spcAft>
                </a:pPr>
                <a:r>
                  <a:rPr lang="es-MX" sz="1400" dirty="0">
                    <a:latin typeface="+mj-lt"/>
                  </a:rPr>
                  <a:t>rosado</a:t>
                </a:r>
              </a:p>
              <a:p>
                <a:pPr>
                  <a:spcAft>
                    <a:spcPts val="1400"/>
                  </a:spcAft>
                </a:pPr>
                <a:r>
                  <a:rPr lang="es-MX" sz="1400" dirty="0">
                    <a:latin typeface="+mj-lt"/>
                  </a:rPr>
                  <a:t>amarillo</a:t>
                </a:r>
              </a:p>
            </p:txBody>
          </p:sp>
        </p:grpSp>
        <p:cxnSp>
          <p:nvCxnSpPr>
            <p:cNvPr id="5" name="Conector recto 4">
              <a:extLst>
                <a:ext uri="{FF2B5EF4-FFF2-40B4-BE49-F238E27FC236}">
                  <a16:creationId xmlns:a16="http://schemas.microsoft.com/office/drawing/2014/main" id="{23B7DD69-F86A-45C2-911F-F392FDCCB22E}"/>
                </a:ext>
              </a:extLst>
            </p:cNvPr>
            <p:cNvCxnSpPr>
              <a:cxnSpLocks/>
            </p:cNvCxnSpPr>
            <p:nvPr/>
          </p:nvCxnSpPr>
          <p:spPr>
            <a:xfrm>
              <a:off x="9197115" y="4002144"/>
              <a:ext cx="2329970" cy="0"/>
            </a:xfrm>
            <a:prstGeom prst="line">
              <a:avLst/>
            </a:prstGeom>
            <a:ln w="57150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Rectángulo 5">
              <a:extLst>
                <a:ext uri="{FF2B5EF4-FFF2-40B4-BE49-F238E27FC236}">
                  <a16:creationId xmlns:a16="http://schemas.microsoft.com/office/drawing/2014/main" id="{021FB812-613B-403B-AE42-A1E3634AB71F}"/>
                </a:ext>
              </a:extLst>
            </p:cNvPr>
            <p:cNvSpPr/>
            <p:nvPr/>
          </p:nvSpPr>
          <p:spPr>
            <a:xfrm>
              <a:off x="11063819" y="4506951"/>
              <a:ext cx="682305" cy="85718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94" name="Rectángulo 93">
              <a:extLst>
                <a:ext uri="{FF2B5EF4-FFF2-40B4-BE49-F238E27FC236}">
                  <a16:creationId xmlns:a16="http://schemas.microsoft.com/office/drawing/2014/main" id="{C900265A-A461-41AE-998C-9E6CCB8D2494}"/>
                </a:ext>
              </a:extLst>
            </p:cNvPr>
            <p:cNvSpPr/>
            <p:nvPr/>
          </p:nvSpPr>
          <p:spPr>
            <a:xfrm>
              <a:off x="11156570" y="4730453"/>
              <a:ext cx="165298" cy="40343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cxnSp>
          <p:nvCxnSpPr>
            <p:cNvPr id="95" name="Conector recto 94">
              <a:extLst>
                <a:ext uri="{FF2B5EF4-FFF2-40B4-BE49-F238E27FC236}">
                  <a16:creationId xmlns:a16="http://schemas.microsoft.com/office/drawing/2014/main" id="{DE77AF8F-50DA-409C-A423-DE1FD7909D9C}"/>
                </a:ext>
              </a:extLst>
            </p:cNvPr>
            <p:cNvCxnSpPr>
              <a:cxnSpLocks/>
              <a:stCxn id="94" idx="0"/>
            </p:cNvCxnSpPr>
            <p:nvPr/>
          </p:nvCxnSpPr>
          <p:spPr>
            <a:xfrm flipV="1">
              <a:off x="11239219" y="4390500"/>
              <a:ext cx="0" cy="339953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96" name="Conector recto 95">
              <a:extLst>
                <a:ext uri="{FF2B5EF4-FFF2-40B4-BE49-F238E27FC236}">
                  <a16:creationId xmlns:a16="http://schemas.microsoft.com/office/drawing/2014/main" id="{77A6B211-838F-451C-B0A0-F525778766E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239219" y="5129339"/>
              <a:ext cx="0" cy="339953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97" name="Conector recto 96">
              <a:extLst>
                <a:ext uri="{FF2B5EF4-FFF2-40B4-BE49-F238E27FC236}">
                  <a16:creationId xmlns:a16="http://schemas.microsoft.com/office/drawing/2014/main" id="{FDE3007F-933D-434A-A77C-5BA86A804F7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433952" y="5039476"/>
              <a:ext cx="0" cy="424256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98" name="Conector recto 97">
              <a:extLst>
                <a:ext uri="{FF2B5EF4-FFF2-40B4-BE49-F238E27FC236}">
                  <a16:creationId xmlns:a16="http://schemas.microsoft.com/office/drawing/2014/main" id="{8EA643E0-0386-4366-8DC8-AFBED3154BA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628685" y="5039476"/>
              <a:ext cx="0" cy="429818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99" name="Conector recto 98">
              <a:extLst>
                <a:ext uri="{FF2B5EF4-FFF2-40B4-BE49-F238E27FC236}">
                  <a16:creationId xmlns:a16="http://schemas.microsoft.com/office/drawing/2014/main" id="{D614D7E8-C9EA-4F1F-A82D-77F4632F28B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527085" y="4370861"/>
              <a:ext cx="0" cy="407186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103" name="Conector recto 102">
              <a:extLst>
                <a:ext uri="{FF2B5EF4-FFF2-40B4-BE49-F238E27FC236}">
                  <a16:creationId xmlns:a16="http://schemas.microsoft.com/office/drawing/2014/main" id="{F5DE5707-7F9D-4D22-B741-E5FB70AF9E6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527085" y="4769953"/>
              <a:ext cx="101600" cy="269523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106" name="Conector recto 105">
              <a:extLst>
                <a:ext uri="{FF2B5EF4-FFF2-40B4-BE49-F238E27FC236}">
                  <a16:creationId xmlns:a16="http://schemas.microsoft.com/office/drawing/2014/main" id="{A8CC7702-03E3-4541-BFF5-93F3E3CB750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527085" y="3983090"/>
              <a:ext cx="0" cy="387772"/>
            </a:xfrm>
            <a:prstGeom prst="line">
              <a:avLst/>
            </a:prstGeom>
            <a:ln w="57150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ector recto 108">
              <a:extLst>
                <a:ext uri="{FF2B5EF4-FFF2-40B4-BE49-F238E27FC236}">
                  <a16:creationId xmlns:a16="http://schemas.microsoft.com/office/drawing/2014/main" id="{69628D96-14C9-4B6F-AA99-0A571C740FE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239219" y="5429872"/>
              <a:ext cx="0" cy="153163"/>
            </a:xfrm>
            <a:prstGeom prst="line">
              <a:avLst/>
            </a:prstGeom>
            <a:ln w="57150">
              <a:solidFill>
                <a:srgbClr val="FF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ector recto 110">
              <a:extLst>
                <a:ext uri="{FF2B5EF4-FFF2-40B4-BE49-F238E27FC236}">
                  <a16:creationId xmlns:a16="http://schemas.microsoft.com/office/drawing/2014/main" id="{A8E309AB-1F68-4120-A65D-AD64A9BC131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433952" y="5429872"/>
              <a:ext cx="0" cy="153163"/>
            </a:xfrm>
            <a:prstGeom prst="line">
              <a:avLst/>
            </a:prstGeom>
            <a:ln w="57150">
              <a:solidFill>
                <a:srgbClr val="FF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ector recto 114">
              <a:extLst>
                <a:ext uri="{FF2B5EF4-FFF2-40B4-BE49-F238E27FC236}">
                  <a16:creationId xmlns:a16="http://schemas.microsoft.com/office/drawing/2014/main" id="{2776214C-DCB5-41AB-A517-B7C2D540D056}"/>
                </a:ext>
              </a:extLst>
            </p:cNvPr>
            <p:cNvCxnSpPr>
              <a:cxnSpLocks/>
            </p:cNvCxnSpPr>
            <p:nvPr/>
          </p:nvCxnSpPr>
          <p:spPr>
            <a:xfrm>
              <a:off x="11628686" y="5428560"/>
              <a:ext cx="0" cy="516679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ector recto 38">
              <a:extLst>
                <a:ext uri="{FF2B5EF4-FFF2-40B4-BE49-F238E27FC236}">
                  <a16:creationId xmlns:a16="http://schemas.microsoft.com/office/drawing/2014/main" id="{DDEC91FC-0391-90F2-79DB-B193372AD03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091088" y="4777240"/>
              <a:ext cx="2052000" cy="0"/>
            </a:xfrm>
            <a:prstGeom prst="line">
              <a:avLst/>
            </a:pr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ector recto 39">
              <a:extLst>
                <a:ext uri="{FF2B5EF4-FFF2-40B4-BE49-F238E27FC236}">
                  <a16:creationId xmlns:a16="http://schemas.microsoft.com/office/drawing/2014/main" id="{CEEDDABD-DDC8-E99C-1F1A-F66462B4AF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71517" y="2985488"/>
              <a:ext cx="0" cy="2880000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ector recto 40">
              <a:extLst>
                <a:ext uri="{FF2B5EF4-FFF2-40B4-BE49-F238E27FC236}">
                  <a16:creationId xmlns:a16="http://schemas.microsoft.com/office/drawing/2014/main" id="{C3492FFC-B03D-B3BD-66D7-EC1357A7E4C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663264" y="2997201"/>
              <a:ext cx="0" cy="2489262"/>
            </a:xfrm>
            <a:prstGeom prst="line">
              <a:avLst/>
            </a:prstGeom>
            <a:ln w="57150">
              <a:solidFill>
                <a:srgbClr val="FF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ector recto 41">
              <a:extLst>
                <a:ext uri="{FF2B5EF4-FFF2-40B4-BE49-F238E27FC236}">
                  <a16:creationId xmlns:a16="http://schemas.microsoft.com/office/drawing/2014/main" id="{E8F6D7D6-E2EA-F34F-E22C-394E2473438C}"/>
                </a:ext>
              </a:extLst>
            </p:cNvPr>
            <p:cNvCxnSpPr/>
            <p:nvPr/>
          </p:nvCxnSpPr>
          <p:spPr>
            <a:xfrm flipV="1">
              <a:off x="5813869" y="3037782"/>
              <a:ext cx="0" cy="1751703"/>
            </a:xfrm>
            <a:prstGeom prst="line">
              <a:avLst/>
            </a:prstGeom>
            <a:ln w="5715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ector recto 42">
              <a:extLst>
                <a:ext uri="{FF2B5EF4-FFF2-40B4-BE49-F238E27FC236}">
                  <a16:creationId xmlns:a16="http://schemas.microsoft.com/office/drawing/2014/main" id="{8D053C03-6C7D-0E67-22F0-20629BB9C36C}"/>
                </a:ext>
              </a:extLst>
            </p:cNvPr>
            <p:cNvCxnSpPr/>
            <p:nvPr/>
          </p:nvCxnSpPr>
          <p:spPr>
            <a:xfrm flipV="1">
              <a:off x="6104315" y="3048292"/>
              <a:ext cx="0" cy="1751703"/>
            </a:xfrm>
            <a:prstGeom prst="line">
              <a:avLst/>
            </a:pr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ector recto 43">
              <a:extLst>
                <a:ext uri="{FF2B5EF4-FFF2-40B4-BE49-F238E27FC236}">
                  <a16:creationId xmlns:a16="http://schemas.microsoft.com/office/drawing/2014/main" id="{051484EC-B77A-37F8-8908-E5A1CAAE42C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1480" y="3044133"/>
              <a:ext cx="0" cy="1268313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ector recto 44">
              <a:extLst>
                <a:ext uri="{FF2B5EF4-FFF2-40B4-BE49-F238E27FC236}">
                  <a16:creationId xmlns:a16="http://schemas.microsoft.com/office/drawing/2014/main" id="{61C07058-1FC9-3149-B1B0-BF166E5F271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38009" y="3013791"/>
              <a:ext cx="0" cy="2088000"/>
            </a:xfrm>
            <a:prstGeom prst="line">
              <a:avLst/>
            </a:prstGeom>
            <a:ln w="571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7" name="Grupo 56">
              <a:extLst>
                <a:ext uri="{FF2B5EF4-FFF2-40B4-BE49-F238E27FC236}">
                  <a16:creationId xmlns:a16="http://schemas.microsoft.com/office/drawing/2014/main" id="{F66FCB2D-D1A1-5970-C964-CAD11C9D145F}"/>
                </a:ext>
              </a:extLst>
            </p:cNvPr>
            <p:cNvGrpSpPr/>
            <p:nvPr/>
          </p:nvGrpSpPr>
          <p:grpSpPr>
            <a:xfrm>
              <a:off x="744380" y="588061"/>
              <a:ext cx="10374912" cy="3265915"/>
              <a:chOff x="744380" y="588061"/>
              <a:chExt cx="10374912" cy="3265915"/>
            </a:xfrm>
          </p:grpSpPr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6214E762-9D71-7F2E-C295-71B80836EB39}"/>
                  </a:ext>
                </a:extLst>
              </p:cNvPr>
              <p:cNvSpPr txBox="1"/>
              <p:nvPr/>
            </p:nvSpPr>
            <p:spPr>
              <a:xfrm rot="16200000">
                <a:off x="5979921" y="2319502"/>
                <a:ext cx="1037623" cy="20313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s-MX" b="1" dirty="0"/>
                  <a:t>T</a:t>
                </a:r>
                <a:r>
                  <a:rPr lang="es-MX" b="1" baseline="-25000" dirty="0"/>
                  <a:t>IN</a:t>
                </a:r>
              </a:p>
              <a:p>
                <a:r>
                  <a:rPr lang="es-MX" b="1" dirty="0"/>
                  <a:t>T</a:t>
                </a:r>
                <a:r>
                  <a:rPr lang="es-MX" b="1" baseline="-25000" dirty="0"/>
                  <a:t>OUT</a:t>
                </a:r>
              </a:p>
              <a:p>
                <a:r>
                  <a:rPr lang="es-MX" b="1" dirty="0"/>
                  <a:t>RR</a:t>
                </a:r>
                <a:r>
                  <a:rPr lang="es-MX" b="1" baseline="-25000" dirty="0"/>
                  <a:t>OUT</a:t>
                </a:r>
              </a:p>
              <a:p>
                <a:r>
                  <a:rPr lang="es-MX" b="1" dirty="0"/>
                  <a:t>FF</a:t>
                </a:r>
                <a:r>
                  <a:rPr lang="es-MX" b="1" baseline="-25000" dirty="0"/>
                  <a:t>OUT</a:t>
                </a:r>
              </a:p>
              <a:p>
                <a:r>
                  <a:rPr lang="es-MX" b="1" dirty="0"/>
                  <a:t>SEG</a:t>
                </a:r>
                <a:r>
                  <a:rPr lang="es-MX" b="1" baseline="-25000" dirty="0"/>
                  <a:t>INT</a:t>
                </a:r>
              </a:p>
              <a:p>
                <a:r>
                  <a:rPr lang="es-MX" b="1" dirty="0"/>
                  <a:t>N</a:t>
                </a:r>
              </a:p>
              <a:p>
                <a:r>
                  <a:rPr lang="es-MX" b="1" dirty="0"/>
                  <a:t>Pistola</a:t>
                </a:r>
              </a:p>
            </p:txBody>
          </p:sp>
          <p:pic>
            <p:nvPicPr>
              <p:cNvPr id="14" name="Imagen 13">
                <a:extLst>
                  <a:ext uri="{FF2B5EF4-FFF2-40B4-BE49-F238E27FC236}">
                    <a16:creationId xmlns:a16="http://schemas.microsoft.com/office/drawing/2014/main" id="{C3C6022B-7DB0-99EE-A161-F9D387D39F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44380" y="588061"/>
                <a:ext cx="3313884" cy="3179827"/>
              </a:xfrm>
              <a:prstGeom prst="rect">
                <a:avLst/>
              </a:prstGeom>
            </p:spPr>
          </p:pic>
          <p:cxnSp>
            <p:nvCxnSpPr>
              <p:cNvPr id="15" name="Conector recto 14">
                <a:extLst>
                  <a:ext uri="{FF2B5EF4-FFF2-40B4-BE49-F238E27FC236}">
                    <a16:creationId xmlns:a16="http://schemas.microsoft.com/office/drawing/2014/main" id="{B4EB862F-5308-205F-E653-D741A81F3D1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431844" y="3021599"/>
                <a:ext cx="0" cy="432000"/>
              </a:xfrm>
              <a:prstGeom prst="line">
                <a:avLst/>
              </a:prstGeom>
              <a:ln w="7620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Conector recto 15">
                <a:extLst>
                  <a:ext uri="{FF2B5EF4-FFF2-40B4-BE49-F238E27FC236}">
                    <a16:creationId xmlns:a16="http://schemas.microsoft.com/office/drawing/2014/main" id="{79575693-E4EB-AC4F-8714-7647B37B4B7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967830" y="3018716"/>
                <a:ext cx="0" cy="396000"/>
              </a:xfrm>
              <a:prstGeom prst="line">
                <a:avLst/>
              </a:prstGeom>
              <a:ln w="7620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Cilindro 16">
                <a:extLst>
                  <a:ext uri="{FF2B5EF4-FFF2-40B4-BE49-F238E27FC236}">
                    <a16:creationId xmlns:a16="http://schemas.microsoft.com/office/drawing/2014/main" id="{C05B2A7C-A2B6-DD3E-03D7-3D0127A88C79}"/>
                  </a:ext>
                </a:extLst>
              </p:cNvPr>
              <p:cNvSpPr/>
              <p:nvPr/>
            </p:nvSpPr>
            <p:spPr>
              <a:xfrm rot="16200000" flipV="1">
                <a:off x="5681251" y="1124965"/>
                <a:ext cx="153631" cy="3672000"/>
              </a:xfrm>
              <a:prstGeom prst="can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pic>
            <p:nvPicPr>
              <p:cNvPr id="18" name="Imagen 17">
                <a:extLst>
                  <a:ext uri="{FF2B5EF4-FFF2-40B4-BE49-F238E27FC236}">
                    <a16:creationId xmlns:a16="http://schemas.microsoft.com/office/drawing/2014/main" id="{C2B4B44F-BB86-634D-BC47-5CA65FE744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374734" y="2393708"/>
                <a:ext cx="910254" cy="826330"/>
              </a:xfrm>
              <a:prstGeom prst="rect">
                <a:avLst/>
              </a:prstGeom>
            </p:spPr>
          </p:pic>
          <p:cxnSp>
            <p:nvCxnSpPr>
              <p:cNvPr id="19" name="Conector recto 18">
                <a:extLst>
                  <a:ext uri="{FF2B5EF4-FFF2-40B4-BE49-F238E27FC236}">
                    <a16:creationId xmlns:a16="http://schemas.microsoft.com/office/drawing/2014/main" id="{6CED3D1A-6E62-B118-7648-652F9E88A28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402415" y="3428547"/>
                <a:ext cx="1584000" cy="0"/>
              </a:xfrm>
              <a:prstGeom prst="line">
                <a:avLst/>
              </a:prstGeom>
              <a:ln w="7620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Conector recto 19">
                <a:extLst>
                  <a:ext uri="{FF2B5EF4-FFF2-40B4-BE49-F238E27FC236}">
                    <a16:creationId xmlns:a16="http://schemas.microsoft.com/office/drawing/2014/main" id="{237FBA36-2059-7D5A-7500-51A7E43A147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075701" y="3000998"/>
                <a:ext cx="0" cy="432000"/>
              </a:xfrm>
              <a:prstGeom prst="line">
                <a:avLst/>
              </a:prstGeom>
              <a:ln w="571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Conector recto 20">
                <a:extLst>
                  <a:ext uri="{FF2B5EF4-FFF2-40B4-BE49-F238E27FC236}">
                    <a16:creationId xmlns:a16="http://schemas.microsoft.com/office/drawing/2014/main" id="{12B011E6-0BF2-1361-2C58-650FFF641F5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9067292" y="3428966"/>
                <a:ext cx="2052000" cy="0"/>
              </a:xfrm>
              <a:prstGeom prst="line">
                <a:avLst/>
              </a:prstGeom>
              <a:ln w="571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CuadroTexto 21">
                <a:extLst>
                  <a:ext uri="{FF2B5EF4-FFF2-40B4-BE49-F238E27FC236}">
                    <a16:creationId xmlns:a16="http://schemas.microsoft.com/office/drawing/2014/main" id="{6EFACEAC-6FDB-72FB-E16B-B575301A63FC}"/>
                  </a:ext>
                </a:extLst>
              </p:cNvPr>
              <p:cNvSpPr txBox="1"/>
              <p:nvPr/>
            </p:nvSpPr>
            <p:spPr>
              <a:xfrm>
                <a:off x="9556522" y="3119794"/>
                <a:ext cx="1434944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s-MX" sz="1600" b="1" dirty="0">
                    <a:latin typeface="+mj-lt"/>
                  </a:rPr>
                  <a:t>PISTOLA FINAL</a:t>
                </a:r>
              </a:p>
              <a:p>
                <a:pPr>
                  <a:spcAft>
                    <a:spcPts val="1100"/>
                  </a:spcAft>
                </a:pPr>
                <a:r>
                  <a:rPr lang="es-MX" sz="1400" dirty="0"/>
                  <a:t>rosado</a:t>
                </a:r>
                <a:endParaRPr lang="es-MX" sz="1600" dirty="0">
                  <a:latin typeface="+mj-lt"/>
                </a:endParaRPr>
              </a:p>
            </p:txBody>
          </p:sp>
          <p:cxnSp>
            <p:nvCxnSpPr>
              <p:cNvPr id="26" name="Conector recto 25">
                <a:extLst>
                  <a:ext uri="{FF2B5EF4-FFF2-40B4-BE49-F238E27FC236}">
                    <a16:creationId xmlns:a16="http://schemas.microsoft.com/office/drawing/2014/main" id="{5CF7E004-2626-8B10-89FB-A0ADAD94765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432398" y="3043520"/>
                <a:ext cx="0" cy="39600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" name="Conector recto 26">
                <a:extLst>
                  <a:ext uri="{FF2B5EF4-FFF2-40B4-BE49-F238E27FC236}">
                    <a16:creationId xmlns:a16="http://schemas.microsoft.com/office/drawing/2014/main" id="{168000D2-3F60-F3A5-1287-61D33F0DDC7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431844" y="3428547"/>
                <a:ext cx="1512000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" name="Conector recto 27">
                <a:extLst>
                  <a:ext uri="{FF2B5EF4-FFF2-40B4-BE49-F238E27FC236}">
                    <a16:creationId xmlns:a16="http://schemas.microsoft.com/office/drawing/2014/main" id="{581A5017-ABCE-8107-F0EA-B956FC11C86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958028" y="3107332"/>
                <a:ext cx="0" cy="32400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9" name="Trapecio 28">
                <a:extLst>
                  <a:ext uri="{FF2B5EF4-FFF2-40B4-BE49-F238E27FC236}">
                    <a16:creationId xmlns:a16="http://schemas.microsoft.com/office/drawing/2014/main" id="{7AE700DE-AA55-BEB8-93F1-D6B19350F226}"/>
                  </a:ext>
                </a:extLst>
              </p:cNvPr>
              <p:cNvSpPr/>
              <p:nvPr/>
            </p:nvSpPr>
            <p:spPr>
              <a:xfrm>
                <a:off x="8895157" y="2868472"/>
                <a:ext cx="268579" cy="283154"/>
              </a:xfrm>
              <a:prstGeom prst="trapezoid">
                <a:avLst>
                  <a:gd name="adj" fmla="val 28584"/>
                </a:avLst>
              </a:prstGeom>
              <a:ln/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</p:grpSp>
        <p:cxnSp>
          <p:nvCxnSpPr>
            <p:cNvPr id="46" name="Conector recto 45">
              <a:extLst>
                <a:ext uri="{FF2B5EF4-FFF2-40B4-BE49-F238E27FC236}">
                  <a16:creationId xmlns:a16="http://schemas.microsoft.com/office/drawing/2014/main" id="{58A23807-5CE8-11A9-6E1E-3FC695B2C2D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662166" y="5461062"/>
              <a:ext cx="1512000" cy="806"/>
            </a:xfrm>
            <a:prstGeom prst="line">
              <a:avLst/>
            </a:prstGeom>
            <a:ln w="57150">
              <a:solidFill>
                <a:srgbClr val="FF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ector recto 52">
              <a:extLst>
                <a:ext uri="{FF2B5EF4-FFF2-40B4-BE49-F238E27FC236}">
                  <a16:creationId xmlns:a16="http://schemas.microsoft.com/office/drawing/2014/main" id="{77A64BD8-26BA-C055-32B6-C6EB39F9AC8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69844" y="5842485"/>
              <a:ext cx="1800000" cy="0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ector recto 53">
              <a:extLst>
                <a:ext uri="{FF2B5EF4-FFF2-40B4-BE49-F238E27FC236}">
                  <a16:creationId xmlns:a16="http://schemas.microsoft.com/office/drawing/2014/main" id="{5E5509A8-D592-7EEE-0ABD-85FEB23A02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1662" y="4294616"/>
              <a:ext cx="1044000" cy="176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ector recto 55">
              <a:extLst>
                <a:ext uri="{FF2B5EF4-FFF2-40B4-BE49-F238E27FC236}">
                  <a16:creationId xmlns:a16="http://schemas.microsoft.com/office/drawing/2014/main" id="{AB83A8B4-4E42-3C59-93AC-4EE8D7D6C62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931487" y="5072674"/>
              <a:ext cx="1260000" cy="110"/>
            </a:xfrm>
            <a:prstGeom prst="line">
              <a:avLst/>
            </a:prstGeom>
            <a:ln w="571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528129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o 6">
            <a:extLst>
              <a:ext uri="{FF2B5EF4-FFF2-40B4-BE49-F238E27FC236}">
                <a16:creationId xmlns:a16="http://schemas.microsoft.com/office/drawing/2014/main" id="{58F280C2-0547-66DF-20EE-73559113A037}"/>
              </a:ext>
            </a:extLst>
          </p:cNvPr>
          <p:cNvGrpSpPr/>
          <p:nvPr/>
        </p:nvGrpSpPr>
        <p:grpSpPr>
          <a:xfrm>
            <a:off x="-66173" y="4745"/>
            <a:ext cx="12192000" cy="6562303"/>
            <a:chOff x="-66173" y="4745"/>
            <a:chExt cx="12192000" cy="6562303"/>
          </a:xfrm>
        </p:grpSpPr>
        <p:grpSp>
          <p:nvGrpSpPr>
            <p:cNvPr id="59" name="Grupo 58">
              <a:extLst>
                <a:ext uri="{FF2B5EF4-FFF2-40B4-BE49-F238E27FC236}">
                  <a16:creationId xmlns:a16="http://schemas.microsoft.com/office/drawing/2014/main" id="{CB4C47E7-6E70-4029-8C4B-E63F585DFF82}"/>
                </a:ext>
              </a:extLst>
            </p:cNvPr>
            <p:cNvGrpSpPr/>
            <p:nvPr/>
          </p:nvGrpSpPr>
          <p:grpSpPr>
            <a:xfrm>
              <a:off x="8027176" y="3756737"/>
              <a:ext cx="1275127" cy="2810311"/>
              <a:chOff x="8061819" y="3598877"/>
              <a:chExt cx="1275127" cy="2810311"/>
            </a:xfrm>
          </p:grpSpPr>
          <p:sp>
            <p:nvSpPr>
              <p:cNvPr id="55" name="Rectángulo 54">
                <a:extLst>
                  <a:ext uri="{FF2B5EF4-FFF2-40B4-BE49-F238E27FC236}">
                    <a16:creationId xmlns:a16="http://schemas.microsoft.com/office/drawing/2014/main" id="{7F58221C-2628-4883-B052-53711C471B3B}"/>
                  </a:ext>
                </a:extLst>
              </p:cNvPr>
              <p:cNvSpPr/>
              <p:nvPr/>
            </p:nvSpPr>
            <p:spPr>
              <a:xfrm>
                <a:off x="8061819" y="3598877"/>
                <a:ext cx="1275127" cy="2810311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58" name="Símbolo &quot;No permitido&quot; 57">
                <a:extLst>
                  <a:ext uri="{FF2B5EF4-FFF2-40B4-BE49-F238E27FC236}">
                    <a16:creationId xmlns:a16="http://schemas.microsoft.com/office/drawing/2014/main" id="{01444576-B76D-4960-AB51-9622545BD0CD}"/>
                  </a:ext>
                </a:extLst>
              </p:cNvPr>
              <p:cNvSpPr/>
              <p:nvPr/>
            </p:nvSpPr>
            <p:spPr>
              <a:xfrm>
                <a:off x="8166575" y="3703854"/>
                <a:ext cx="259840" cy="259840"/>
              </a:xfrm>
              <a:prstGeom prst="noSmoking">
                <a:avLst>
                  <a:gd name="adj" fmla="val 4612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chemeClr val="tx1"/>
                  </a:solidFill>
                </a:endParaRPr>
              </a:p>
            </p:txBody>
          </p:sp>
          <p:sp>
            <p:nvSpPr>
              <p:cNvPr id="62" name="Símbolo &quot;No permitido&quot; 61">
                <a:extLst>
                  <a:ext uri="{FF2B5EF4-FFF2-40B4-BE49-F238E27FC236}">
                    <a16:creationId xmlns:a16="http://schemas.microsoft.com/office/drawing/2014/main" id="{E45576B3-B2AF-4C41-B46C-457AE4AC05AF}"/>
                  </a:ext>
                </a:extLst>
              </p:cNvPr>
              <p:cNvSpPr/>
              <p:nvPr/>
            </p:nvSpPr>
            <p:spPr>
              <a:xfrm>
                <a:off x="8166575" y="4092938"/>
                <a:ext cx="259840" cy="259840"/>
              </a:xfrm>
              <a:prstGeom prst="noSmoking">
                <a:avLst>
                  <a:gd name="adj" fmla="val 4612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chemeClr val="tx1"/>
                  </a:solidFill>
                </a:endParaRPr>
              </a:p>
            </p:txBody>
          </p:sp>
          <p:sp>
            <p:nvSpPr>
              <p:cNvPr id="63" name="Símbolo &quot;No permitido&quot; 62">
                <a:extLst>
                  <a:ext uri="{FF2B5EF4-FFF2-40B4-BE49-F238E27FC236}">
                    <a16:creationId xmlns:a16="http://schemas.microsoft.com/office/drawing/2014/main" id="{CED8C9F8-CBAD-4F64-ABA3-8C654930FE9F}"/>
                  </a:ext>
                </a:extLst>
              </p:cNvPr>
              <p:cNvSpPr/>
              <p:nvPr/>
            </p:nvSpPr>
            <p:spPr>
              <a:xfrm>
                <a:off x="8166575" y="4482022"/>
                <a:ext cx="259840" cy="259840"/>
              </a:xfrm>
              <a:prstGeom prst="noSmoking">
                <a:avLst>
                  <a:gd name="adj" fmla="val 4612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chemeClr val="tx1"/>
                  </a:solidFill>
                </a:endParaRPr>
              </a:p>
            </p:txBody>
          </p:sp>
          <p:sp>
            <p:nvSpPr>
              <p:cNvPr id="64" name="Símbolo &quot;No permitido&quot; 63">
                <a:extLst>
                  <a:ext uri="{FF2B5EF4-FFF2-40B4-BE49-F238E27FC236}">
                    <a16:creationId xmlns:a16="http://schemas.microsoft.com/office/drawing/2014/main" id="{1AEF7DF5-A79D-442A-958D-684F69A3FDB6}"/>
                  </a:ext>
                </a:extLst>
              </p:cNvPr>
              <p:cNvSpPr/>
              <p:nvPr/>
            </p:nvSpPr>
            <p:spPr>
              <a:xfrm>
                <a:off x="8166575" y="4871106"/>
                <a:ext cx="259840" cy="259840"/>
              </a:xfrm>
              <a:prstGeom prst="noSmoking">
                <a:avLst>
                  <a:gd name="adj" fmla="val 4612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chemeClr val="tx1"/>
                  </a:solidFill>
                </a:endParaRPr>
              </a:p>
            </p:txBody>
          </p:sp>
          <p:sp>
            <p:nvSpPr>
              <p:cNvPr id="65" name="Símbolo &quot;No permitido&quot; 64">
                <a:extLst>
                  <a:ext uri="{FF2B5EF4-FFF2-40B4-BE49-F238E27FC236}">
                    <a16:creationId xmlns:a16="http://schemas.microsoft.com/office/drawing/2014/main" id="{E42F73E1-D014-4759-ADCE-D88E6FCE4838}"/>
                  </a:ext>
                </a:extLst>
              </p:cNvPr>
              <p:cNvSpPr/>
              <p:nvPr/>
            </p:nvSpPr>
            <p:spPr>
              <a:xfrm>
                <a:off x="8166575" y="5260190"/>
                <a:ext cx="259840" cy="259840"/>
              </a:xfrm>
              <a:prstGeom prst="noSmoking">
                <a:avLst>
                  <a:gd name="adj" fmla="val 4612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chemeClr val="tx1"/>
                  </a:solidFill>
                </a:endParaRPr>
              </a:p>
            </p:txBody>
          </p:sp>
          <p:sp>
            <p:nvSpPr>
              <p:cNvPr id="66" name="Símbolo &quot;No permitido&quot; 65">
                <a:extLst>
                  <a:ext uri="{FF2B5EF4-FFF2-40B4-BE49-F238E27FC236}">
                    <a16:creationId xmlns:a16="http://schemas.microsoft.com/office/drawing/2014/main" id="{C4ED9C74-B186-4D50-A9AF-B075201AF078}"/>
                  </a:ext>
                </a:extLst>
              </p:cNvPr>
              <p:cNvSpPr/>
              <p:nvPr/>
            </p:nvSpPr>
            <p:spPr>
              <a:xfrm>
                <a:off x="8166575" y="5649274"/>
                <a:ext cx="259840" cy="259840"/>
              </a:xfrm>
              <a:prstGeom prst="noSmoking">
                <a:avLst>
                  <a:gd name="adj" fmla="val 4612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chemeClr val="tx1"/>
                  </a:solidFill>
                </a:endParaRPr>
              </a:p>
            </p:txBody>
          </p:sp>
          <p:sp>
            <p:nvSpPr>
              <p:cNvPr id="69" name="Símbolo &quot;No permitido&quot; 68">
                <a:extLst>
                  <a:ext uri="{FF2B5EF4-FFF2-40B4-BE49-F238E27FC236}">
                    <a16:creationId xmlns:a16="http://schemas.microsoft.com/office/drawing/2014/main" id="{C32D52EB-F1A3-4439-A6B7-1CA116A97755}"/>
                  </a:ext>
                </a:extLst>
              </p:cNvPr>
              <p:cNvSpPr/>
              <p:nvPr/>
            </p:nvSpPr>
            <p:spPr>
              <a:xfrm>
                <a:off x="8166575" y="6038359"/>
                <a:ext cx="259840" cy="259840"/>
              </a:xfrm>
              <a:prstGeom prst="noSmoking">
                <a:avLst>
                  <a:gd name="adj" fmla="val 4612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chemeClr val="tx1"/>
                  </a:solidFill>
                </a:endParaRPr>
              </a:p>
            </p:txBody>
          </p:sp>
          <p:sp>
            <p:nvSpPr>
              <p:cNvPr id="70" name="Símbolo &quot;No permitido&quot; 69">
                <a:extLst>
                  <a:ext uri="{FF2B5EF4-FFF2-40B4-BE49-F238E27FC236}">
                    <a16:creationId xmlns:a16="http://schemas.microsoft.com/office/drawing/2014/main" id="{CE96144E-C609-4BE6-BC8E-FF18464F95DB}"/>
                  </a:ext>
                </a:extLst>
              </p:cNvPr>
              <p:cNvSpPr/>
              <p:nvPr/>
            </p:nvSpPr>
            <p:spPr>
              <a:xfrm>
                <a:off x="8971918" y="3703854"/>
                <a:ext cx="259840" cy="259840"/>
              </a:xfrm>
              <a:prstGeom prst="noSmoking">
                <a:avLst>
                  <a:gd name="adj" fmla="val 4612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chemeClr val="tx1"/>
                  </a:solidFill>
                </a:endParaRPr>
              </a:p>
            </p:txBody>
          </p:sp>
          <p:sp>
            <p:nvSpPr>
              <p:cNvPr id="71" name="Símbolo &quot;No permitido&quot; 70">
                <a:extLst>
                  <a:ext uri="{FF2B5EF4-FFF2-40B4-BE49-F238E27FC236}">
                    <a16:creationId xmlns:a16="http://schemas.microsoft.com/office/drawing/2014/main" id="{5F20C3C3-2512-477D-9E5A-68575041E554}"/>
                  </a:ext>
                </a:extLst>
              </p:cNvPr>
              <p:cNvSpPr/>
              <p:nvPr/>
            </p:nvSpPr>
            <p:spPr>
              <a:xfrm>
                <a:off x="8971918" y="4092938"/>
                <a:ext cx="259840" cy="259840"/>
              </a:xfrm>
              <a:prstGeom prst="noSmoking">
                <a:avLst>
                  <a:gd name="adj" fmla="val 4612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chemeClr val="tx1"/>
                  </a:solidFill>
                </a:endParaRPr>
              </a:p>
            </p:txBody>
          </p:sp>
          <p:sp>
            <p:nvSpPr>
              <p:cNvPr id="72" name="Símbolo &quot;No permitido&quot; 71">
                <a:extLst>
                  <a:ext uri="{FF2B5EF4-FFF2-40B4-BE49-F238E27FC236}">
                    <a16:creationId xmlns:a16="http://schemas.microsoft.com/office/drawing/2014/main" id="{F94F7A24-F8B4-4227-8B8E-87A2D55AC565}"/>
                  </a:ext>
                </a:extLst>
              </p:cNvPr>
              <p:cNvSpPr/>
              <p:nvPr/>
            </p:nvSpPr>
            <p:spPr>
              <a:xfrm>
                <a:off x="8971918" y="4482022"/>
                <a:ext cx="259840" cy="259840"/>
              </a:xfrm>
              <a:prstGeom prst="noSmoking">
                <a:avLst>
                  <a:gd name="adj" fmla="val 4612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chemeClr val="tx1"/>
                  </a:solidFill>
                </a:endParaRPr>
              </a:p>
            </p:txBody>
          </p:sp>
          <p:sp>
            <p:nvSpPr>
              <p:cNvPr id="73" name="Símbolo &quot;No permitido&quot; 72">
                <a:extLst>
                  <a:ext uri="{FF2B5EF4-FFF2-40B4-BE49-F238E27FC236}">
                    <a16:creationId xmlns:a16="http://schemas.microsoft.com/office/drawing/2014/main" id="{1A86374B-58BD-4464-B4B0-217553F49B1F}"/>
                  </a:ext>
                </a:extLst>
              </p:cNvPr>
              <p:cNvSpPr/>
              <p:nvPr/>
            </p:nvSpPr>
            <p:spPr>
              <a:xfrm>
                <a:off x="8971918" y="4871106"/>
                <a:ext cx="259840" cy="259840"/>
              </a:xfrm>
              <a:prstGeom prst="noSmoking">
                <a:avLst>
                  <a:gd name="adj" fmla="val 4612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chemeClr val="tx1"/>
                  </a:solidFill>
                </a:endParaRPr>
              </a:p>
            </p:txBody>
          </p:sp>
          <p:sp>
            <p:nvSpPr>
              <p:cNvPr id="74" name="Símbolo &quot;No permitido&quot; 73">
                <a:extLst>
                  <a:ext uri="{FF2B5EF4-FFF2-40B4-BE49-F238E27FC236}">
                    <a16:creationId xmlns:a16="http://schemas.microsoft.com/office/drawing/2014/main" id="{E03226BA-DA64-4679-A217-5EDB681489AF}"/>
                  </a:ext>
                </a:extLst>
              </p:cNvPr>
              <p:cNvSpPr/>
              <p:nvPr/>
            </p:nvSpPr>
            <p:spPr>
              <a:xfrm>
                <a:off x="8971918" y="5260190"/>
                <a:ext cx="259840" cy="259840"/>
              </a:xfrm>
              <a:prstGeom prst="noSmoking">
                <a:avLst>
                  <a:gd name="adj" fmla="val 4612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chemeClr val="tx1"/>
                  </a:solidFill>
                </a:endParaRPr>
              </a:p>
            </p:txBody>
          </p:sp>
          <p:sp>
            <p:nvSpPr>
              <p:cNvPr id="75" name="Símbolo &quot;No permitido&quot; 74">
                <a:extLst>
                  <a:ext uri="{FF2B5EF4-FFF2-40B4-BE49-F238E27FC236}">
                    <a16:creationId xmlns:a16="http://schemas.microsoft.com/office/drawing/2014/main" id="{A237AC03-2BC5-47A6-9692-5E05CE512261}"/>
                  </a:ext>
                </a:extLst>
              </p:cNvPr>
              <p:cNvSpPr/>
              <p:nvPr/>
            </p:nvSpPr>
            <p:spPr>
              <a:xfrm>
                <a:off x="8971918" y="5649274"/>
                <a:ext cx="259840" cy="259840"/>
              </a:xfrm>
              <a:prstGeom prst="noSmoking">
                <a:avLst>
                  <a:gd name="adj" fmla="val 4612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chemeClr val="tx1"/>
                  </a:solidFill>
                </a:endParaRPr>
              </a:p>
            </p:txBody>
          </p:sp>
          <p:sp>
            <p:nvSpPr>
              <p:cNvPr id="76" name="Símbolo &quot;No permitido&quot; 75">
                <a:extLst>
                  <a:ext uri="{FF2B5EF4-FFF2-40B4-BE49-F238E27FC236}">
                    <a16:creationId xmlns:a16="http://schemas.microsoft.com/office/drawing/2014/main" id="{D18312B2-8841-4FE2-AAD3-A48A4ABBFD58}"/>
                  </a:ext>
                </a:extLst>
              </p:cNvPr>
              <p:cNvSpPr/>
              <p:nvPr/>
            </p:nvSpPr>
            <p:spPr>
              <a:xfrm>
                <a:off x="8971918" y="6038359"/>
                <a:ext cx="259840" cy="259840"/>
              </a:xfrm>
              <a:prstGeom prst="noSmoking">
                <a:avLst>
                  <a:gd name="adj" fmla="val 4612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87" name="Conector recto 86">
              <a:extLst>
                <a:ext uri="{FF2B5EF4-FFF2-40B4-BE49-F238E27FC236}">
                  <a16:creationId xmlns:a16="http://schemas.microsoft.com/office/drawing/2014/main" id="{B06C7864-5294-4055-9605-010FDDB3BCB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89920" y="3983090"/>
              <a:ext cx="6942012" cy="19054"/>
            </a:xfrm>
            <a:prstGeom prst="line">
              <a:avLst/>
            </a:prstGeom>
            <a:ln w="57150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ector recto 87">
              <a:extLst>
                <a:ext uri="{FF2B5EF4-FFF2-40B4-BE49-F238E27FC236}">
                  <a16:creationId xmlns:a16="http://schemas.microsoft.com/office/drawing/2014/main" id="{7D944636-16DC-4065-A1F1-92C3C9254AF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216630" y="4389772"/>
              <a:ext cx="6915302" cy="1456"/>
            </a:xfrm>
            <a:prstGeom prst="line">
              <a:avLst/>
            </a:prstGeom>
            <a:ln w="571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ector recto 88">
              <a:extLst>
                <a:ext uri="{FF2B5EF4-FFF2-40B4-BE49-F238E27FC236}">
                  <a16:creationId xmlns:a16="http://schemas.microsoft.com/office/drawing/2014/main" id="{3730FC6D-5C06-4EFC-ADDF-841D1579213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15316" y="4778047"/>
              <a:ext cx="4608000" cy="0"/>
            </a:xfrm>
            <a:prstGeom prst="line">
              <a:avLst/>
            </a:prstGeom>
            <a:ln w="5715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ector recto 89">
              <a:extLst>
                <a:ext uri="{FF2B5EF4-FFF2-40B4-BE49-F238E27FC236}">
                  <a16:creationId xmlns:a16="http://schemas.microsoft.com/office/drawing/2014/main" id="{D86E47A3-061D-4280-B2B5-3943755D421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217656" y="5166324"/>
              <a:ext cx="6914276" cy="3072"/>
            </a:xfrm>
            <a:prstGeom prst="line">
              <a:avLst/>
            </a:prstGeom>
            <a:ln w="571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ector recto 90">
              <a:extLst>
                <a:ext uri="{FF2B5EF4-FFF2-40B4-BE49-F238E27FC236}">
                  <a16:creationId xmlns:a16="http://schemas.microsoft.com/office/drawing/2014/main" id="{C8BA2F13-1728-41F9-BA9D-4EA49A7B20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20854" y="5558480"/>
              <a:ext cx="6911078" cy="2676"/>
            </a:xfrm>
            <a:prstGeom prst="line">
              <a:avLst/>
            </a:prstGeom>
            <a:ln w="76200">
              <a:solidFill>
                <a:srgbClr val="FF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ector recto 91">
              <a:extLst>
                <a:ext uri="{FF2B5EF4-FFF2-40B4-BE49-F238E27FC236}">
                  <a16:creationId xmlns:a16="http://schemas.microsoft.com/office/drawing/2014/main" id="{AA61F675-ADA9-4FFF-8D4C-3BF7BA89DE1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225230" y="5933250"/>
              <a:ext cx="6906702" cy="0"/>
            </a:xfrm>
            <a:prstGeom prst="line">
              <a:avLst/>
            </a:prstGeom>
            <a:ln w="762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Conector recto 142">
              <a:extLst>
                <a:ext uri="{FF2B5EF4-FFF2-40B4-BE49-F238E27FC236}">
                  <a16:creationId xmlns:a16="http://schemas.microsoft.com/office/drawing/2014/main" id="{80BA5B75-6AF5-47F0-A1DF-088BF210D5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192153" y="5933250"/>
              <a:ext cx="2464917" cy="0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ector recto 143">
              <a:extLst>
                <a:ext uri="{FF2B5EF4-FFF2-40B4-BE49-F238E27FC236}">
                  <a16:creationId xmlns:a16="http://schemas.microsoft.com/office/drawing/2014/main" id="{BAB4FFA9-0DFB-4CC4-86F8-5FD8E0A322F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192154" y="5567184"/>
              <a:ext cx="2241798" cy="0"/>
            </a:xfrm>
            <a:prstGeom prst="line">
              <a:avLst/>
            </a:prstGeom>
            <a:ln w="57150">
              <a:solidFill>
                <a:srgbClr val="FF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" name="Grupo 22">
              <a:extLst>
                <a:ext uri="{FF2B5EF4-FFF2-40B4-BE49-F238E27FC236}">
                  <a16:creationId xmlns:a16="http://schemas.microsoft.com/office/drawing/2014/main" id="{73F643A0-00C9-4B13-A6D7-F79C79E738B3}"/>
                </a:ext>
              </a:extLst>
            </p:cNvPr>
            <p:cNvGrpSpPr/>
            <p:nvPr/>
          </p:nvGrpSpPr>
          <p:grpSpPr>
            <a:xfrm>
              <a:off x="9160622" y="3735506"/>
              <a:ext cx="1586129" cy="2274982"/>
              <a:chOff x="9226795" y="3730761"/>
              <a:chExt cx="1586129" cy="2274982"/>
            </a:xfrm>
          </p:grpSpPr>
          <p:sp>
            <p:nvSpPr>
              <p:cNvPr id="1024" name="CuadroTexto 1023">
                <a:extLst>
                  <a:ext uri="{FF2B5EF4-FFF2-40B4-BE49-F238E27FC236}">
                    <a16:creationId xmlns:a16="http://schemas.microsoft.com/office/drawing/2014/main" id="{5EBAECD1-2F29-4AE5-80C1-5EC7C20F91E0}"/>
                  </a:ext>
                </a:extLst>
              </p:cNvPr>
              <p:cNvSpPr txBox="1"/>
              <p:nvPr/>
            </p:nvSpPr>
            <p:spPr>
              <a:xfrm>
                <a:off x="9305204" y="3730761"/>
                <a:ext cx="1507720" cy="22749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spcAft>
                    <a:spcPts val="1100"/>
                  </a:spcAft>
                </a:pPr>
                <a:r>
                  <a:rPr lang="es-MX" sz="1600" b="1" dirty="0">
                    <a:latin typeface="+mj-lt"/>
                  </a:rPr>
                  <a:t>SEGURIDAD</a:t>
                </a:r>
              </a:p>
              <a:p>
                <a:pPr>
                  <a:spcAft>
                    <a:spcPts val="1100"/>
                  </a:spcAft>
                </a:pPr>
                <a:r>
                  <a:rPr lang="es-MX" sz="1600" b="1" dirty="0">
                    <a:latin typeface="+mj-lt"/>
                  </a:rPr>
                  <a:t>NEUTRO</a:t>
                </a:r>
              </a:p>
              <a:p>
                <a:pPr>
                  <a:spcAft>
                    <a:spcPts val="1100"/>
                  </a:spcAft>
                </a:pPr>
                <a:r>
                  <a:rPr lang="es-MX" sz="1600" b="1" dirty="0">
                    <a:latin typeface="+mj-lt"/>
                  </a:rPr>
                  <a:t>TEMPORIZADOR</a:t>
                </a:r>
              </a:p>
              <a:p>
                <a:pPr>
                  <a:spcAft>
                    <a:spcPts val="1100"/>
                  </a:spcAft>
                </a:pPr>
                <a:r>
                  <a:rPr lang="es-MX" sz="1600" b="1" dirty="0">
                    <a:latin typeface="+mj-lt"/>
                  </a:rPr>
                  <a:t>PISTOLA FINAL</a:t>
                </a:r>
              </a:p>
              <a:p>
                <a:pPr>
                  <a:spcAft>
                    <a:spcPts val="1100"/>
                  </a:spcAft>
                </a:pPr>
                <a:r>
                  <a:rPr lang="es-MX" sz="1600" b="1" dirty="0">
                    <a:latin typeface="+mj-lt"/>
                  </a:rPr>
                  <a:t>ADELANTE</a:t>
                </a:r>
              </a:p>
              <a:p>
                <a:pPr>
                  <a:spcAft>
                    <a:spcPts val="1100"/>
                  </a:spcAft>
                </a:pPr>
                <a:r>
                  <a:rPr lang="es-MX" sz="1600" b="1" dirty="0">
                    <a:latin typeface="+mj-lt"/>
                  </a:rPr>
                  <a:t>ATRÁS</a:t>
                </a:r>
              </a:p>
            </p:txBody>
          </p:sp>
          <p:cxnSp>
            <p:nvCxnSpPr>
              <p:cNvPr id="145" name="Conector recto 144">
                <a:extLst>
                  <a:ext uri="{FF2B5EF4-FFF2-40B4-BE49-F238E27FC236}">
                    <a16:creationId xmlns:a16="http://schemas.microsoft.com/office/drawing/2014/main" id="{66466758-4891-478C-92C9-4C6E1C062C87}"/>
                  </a:ext>
                </a:extLst>
              </p:cNvPr>
              <p:cNvCxnSpPr/>
              <p:nvPr/>
            </p:nvCxnSpPr>
            <p:spPr>
              <a:xfrm flipH="1" flipV="1">
                <a:off x="9226795" y="4782350"/>
                <a:ext cx="1272807" cy="5"/>
              </a:xfrm>
              <a:prstGeom prst="line">
                <a:avLst/>
              </a:prstGeom>
              <a:ln w="57150"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Conector recto 145">
                <a:extLst>
                  <a:ext uri="{FF2B5EF4-FFF2-40B4-BE49-F238E27FC236}">
                    <a16:creationId xmlns:a16="http://schemas.microsoft.com/office/drawing/2014/main" id="{5A994DB7-087B-4028-B911-75615ACCB7E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509536" y="5172394"/>
                <a:ext cx="964407" cy="1"/>
              </a:xfrm>
              <a:prstGeom prst="line">
                <a:avLst/>
              </a:prstGeom>
              <a:ln w="571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47" name="Conector recto 146">
              <a:extLst>
                <a:ext uri="{FF2B5EF4-FFF2-40B4-BE49-F238E27FC236}">
                  <a16:creationId xmlns:a16="http://schemas.microsoft.com/office/drawing/2014/main" id="{AAD9BC3A-C16C-4FDC-A100-697D93FB374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192153" y="4397052"/>
              <a:ext cx="2047066" cy="959"/>
            </a:xfrm>
            <a:prstGeom prst="line">
              <a:avLst/>
            </a:prstGeom>
            <a:ln w="571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0" name="CuadroTexto 149">
              <a:extLst>
                <a:ext uri="{FF2B5EF4-FFF2-40B4-BE49-F238E27FC236}">
                  <a16:creationId xmlns:a16="http://schemas.microsoft.com/office/drawing/2014/main" id="{BF6077FB-0A50-46FE-97FE-8B06EF1BD8BB}"/>
                </a:ext>
              </a:extLst>
            </p:cNvPr>
            <p:cNvSpPr txBox="1"/>
            <p:nvPr/>
          </p:nvSpPr>
          <p:spPr>
            <a:xfrm>
              <a:off x="9294303" y="3923527"/>
              <a:ext cx="782587" cy="22826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Aft>
                  <a:spcPts val="1400"/>
                </a:spcAft>
              </a:pPr>
              <a:r>
                <a:rPr lang="es-MX" sz="1400" dirty="0"/>
                <a:t>marrón</a:t>
              </a:r>
            </a:p>
            <a:p>
              <a:pPr>
                <a:spcAft>
                  <a:spcPts val="1400"/>
                </a:spcAft>
              </a:pPr>
              <a:r>
                <a:rPr lang="es-MX" sz="1400" dirty="0"/>
                <a:t>blanco</a:t>
              </a:r>
            </a:p>
            <a:p>
              <a:pPr>
                <a:spcAft>
                  <a:spcPts val="1400"/>
                </a:spcAft>
              </a:pPr>
              <a:r>
                <a:rPr lang="es-MX" sz="1400" dirty="0"/>
                <a:t>naranja</a:t>
              </a:r>
            </a:p>
            <a:p>
              <a:pPr>
                <a:spcAft>
                  <a:spcPts val="1400"/>
                </a:spcAft>
              </a:pPr>
              <a:r>
                <a:rPr lang="es-MX" sz="1400" dirty="0"/>
                <a:t>púrpura</a:t>
              </a:r>
            </a:p>
            <a:p>
              <a:pPr>
                <a:spcAft>
                  <a:spcPts val="1400"/>
                </a:spcAft>
              </a:pPr>
              <a:r>
                <a:rPr lang="es-MX" sz="1400" dirty="0"/>
                <a:t>rosado</a:t>
              </a:r>
            </a:p>
            <a:p>
              <a:pPr>
                <a:spcAft>
                  <a:spcPts val="1400"/>
                </a:spcAft>
              </a:pPr>
              <a:r>
                <a:rPr lang="es-MX" sz="1400" dirty="0"/>
                <a:t>amarillo</a:t>
              </a:r>
              <a:endParaRPr lang="es-MX" sz="1400" dirty="0">
                <a:latin typeface="+mj-lt"/>
              </a:endParaRPr>
            </a:p>
          </p:txBody>
        </p:sp>
        <p:sp>
          <p:nvSpPr>
            <p:cNvPr id="1063" name="CuadroTexto 1062">
              <a:extLst>
                <a:ext uri="{FF2B5EF4-FFF2-40B4-BE49-F238E27FC236}">
                  <a16:creationId xmlns:a16="http://schemas.microsoft.com/office/drawing/2014/main" id="{99DA2107-AEEE-4208-831B-816AEE3B4E82}"/>
                </a:ext>
              </a:extLst>
            </p:cNvPr>
            <p:cNvSpPr txBox="1"/>
            <p:nvPr/>
          </p:nvSpPr>
          <p:spPr>
            <a:xfrm>
              <a:off x="-66173" y="4745"/>
              <a:ext cx="12192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2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</a:rPr>
                <a:t>Cableado de la caja de torre REINTIC</a:t>
              </a:r>
            </a:p>
          </p:txBody>
        </p:sp>
        <p:grpSp>
          <p:nvGrpSpPr>
            <p:cNvPr id="1075" name="Grupo 1074">
              <a:extLst>
                <a:ext uri="{FF2B5EF4-FFF2-40B4-BE49-F238E27FC236}">
                  <a16:creationId xmlns:a16="http://schemas.microsoft.com/office/drawing/2014/main" id="{F10C2171-FC8E-47C4-AB83-CACE1201AFFE}"/>
                </a:ext>
              </a:extLst>
            </p:cNvPr>
            <p:cNvGrpSpPr/>
            <p:nvPr/>
          </p:nvGrpSpPr>
          <p:grpSpPr>
            <a:xfrm>
              <a:off x="1129583" y="3722141"/>
              <a:ext cx="1507720" cy="2470697"/>
              <a:chOff x="9110188" y="577897"/>
              <a:chExt cx="1507720" cy="2470697"/>
            </a:xfrm>
          </p:grpSpPr>
          <p:sp>
            <p:nvSpPr>
              <p:cNvPr id="221" name="CuadroTexto 220">
                <a:extLst>
                  <a:ext uri="{FF2B5EF4-FFF2-40B4-BE49-F238E27FC236}">
                    <a16:creationId xmlns:a16="http://schemas.microsoft.com/office/drawing/2014/main" id="{AFCD0171-A486-40E9-9FB5-03C6D466776A}"/>
                  </a:ext>
                </a:extLst>
              </p:cNvPr>
              <p:cNvSpPr txBox="1"/>
              <p:nvPr/>
            </p:nvSpPr>
            <p:spPr>
              <a:xfrm>
                <a:off x="9110188" y="577897"/>
                <a:ext cx="1507720" cy="22749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spcAft>
                    <a:spcPts val="1100"/>
                  </a:spcAft>
                </a:pPr>
                <a:r>
                  <a:rPr lang="es-MX" sz="1600" b="1" dirty="0">
                    <a:latin typeface="+mj-lt"/>
                  </a:rPr>
                  <a:t>SEGURIDAD</a:t>
                </a:r>
              </a:p>
              <a:p>
                <a:pPr>
                  <a:spcAft>
                    <a:spcPts val="1100"/>
                  </a:spcAft>
                </a:pPr>
                <a:r>
                  <a:rPr lang="es-MX" sz="1600" b="1" dirty="0">
                    <a:latin typeface="+mj-lt"/>
                  </a:rPr>
                  <a:t>NEUTRO</a:t>
                </a:r>
              </a:p>
              <a:p>
                <a:pPr>
                  <a:spcAft>
                    <a:spcPts val="1100"/>
                  </a:spcAft>
                </a:pPr>
                <a:r>
                  <a:rPr lang="es-MX" sz="1600" b="1" dirty="0">
                    <a:latin typeface="+mj-lt"/>
                  </a:rPr>
                  <a:t>TEMPORIZADOR</a:t>
                </a:r>
              </a:p>
              <a:p>
                <a:pPr>
                  <a:spcAft>
                    <a:spcPts val="1100"/>
                  </a:spcAft>
                </a:pPr>
                <a:r>
                  <a:rPr lang="es-MX" sz="1600" b="1" dirty="0">
                    <a:latin typeface="+mj-lt"/>
                  </a:rPr>
                  <a:t>PISTOLA FINAL</a:t>
                </a:r>
              </a:p>
              <a:p>
                <a:pPr>
                  <a:spcAft>
                    <a:spcPts val="1100"/>
                  </a:spcAft>
                </a:pPr>
                <a:r>
                  <a:rPr lang="es-MX" sz="1600" b="1" dirty="0">
                    <a:latin typeface="+mj-lt"/>
                  </a:rPr>
                  <a:t>ADELANTE</a:t>
                </a:r>
              </a:p>
              <a:p>
                <a:pPr>
                  <a:spcAft>
                    <a:spcPts val="1100"/>
                  </a:spcAft>
                </a:pPr>
                <a:r>
                  <a:rPr lang="es-MX" sz="1600" b="1" dirty="0">
                    <a:latin typeface="+mj-lt"/>
                  </a:rPr>
                  <a:t>ATRÁS</a:t>
                </a:r>
              </a:p>
            </p:txBody>
          </p:sp>
          <p:sp>
            <p:nvSpPr>
              <p:cNvPr id="222" name="CuadroTexto 221">
                <a:extLst>
                  <a:ext uri="{FF2B5EF4-FFF2-40B4-BE49-F238E27FC236}">
                    <a16:creationId xmlns:a16="http://schemas.microsoft.com/office/drawing/2014/main" id="{55AC1149-6D0C-4AB2-BAB2-B9121CD8D230}"/>
                  </a:ext>
                </a:extLst>
              </p:cNvPr>
              <p:cNvSpPr txBox="1"/>
              <p:nvPr/>
            </p:nvSpPr>
            <p:spPr>
              <a:xfrm>
                <a:off x="9133930" y="765918"/>
                <a:ext cx="1143583" cy="22826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400"/>
                  </a:spcAft>
                </a:pPr>
                <a:r>
                  <a:rPr lang="es-MX" sz="1400" dirty="0">
                    <a:latin typeface="+mj-lt"/>
                  </a:rPr>
                  <a:t>marrón</a:t>
                </a:r>
              </a:p>
              <a:p>
                <a:pPr>
                  <a:spcAft>
                    <a:spcPts val="1400"/>
                  </a:spcAft>
                </a:pPr>
                <a:r>
                  <a:rPr lang="es-MX" sz="1400" dirty="0">
                    <a:latin typeface="+mj-lt"/>
                  </a:rPr>
                  <a:t>blanco</a:t>
                </a:r>
              </a:p>
              <a:p>
                <a:pPr>
                  <a:spcAft>
                    <a:spcPts val="1400"/>
                  </a:spcAft>
                </a:pPr>
                <a:r>
                  <a:rPr lang="es-MX" sz="1400" dirty="0">
                    <a:latin typeface="+mj-lt"/>
                  </a:rPr>
                  <a:t>naranja</a:t>
                </a:r>
              </a:p>
              <a:p>
                <a:pPr>
                  <a:spcAft>
                    <a:spcPts val="1400"/>
                  </a:spcAft>
                </a:pPr>
                <a:r>
                  <a:rPr lang="es-MX" sz="1400" dirty="0">
                    <a:latin typeface="+mj-lt"/>
                  </a:rPr>
                  <a:t>púrpura</a:t>
                </a:r>
              </a:p>
              <a:p>
                <a:pPr>
                  <a:spcAft>
                    <a:spcPts val="1400"/>
                  </a:spcAft>
                </a:pPr>
                <a:r>
                  <a:rPr lang="es-MX" sz="1400" dirty="0">
                    <a:latin typeface="+mj-lt"/>
                  </a:rPr>
                  <a:t>rosado</a:t>
                </a:r>
              </a:p>
              <a:p>
                <a:pPr>
                  <a:spcAft>
                    <a:spcPts val="1400"/>
                  </a:spcAft>
                </a:pPr>
                <a:r>
                  <a:rPr lang="es-MX" sz="1400" dirty="0">
                    <a:latin typeface="+mj-lt"/>
                  </a:rPr>
                  <a:t>amarillo</a:t>
                </a:r>
              </a:p>
            </p:txBody>
          </p:sp>
        </p:grpSp>
        <p:cxnSp>
          <p:nvCxnSpPr>
            <p:cNvPr id="5" name="Conector recto 4">
              <a:extLst>
                <a:ext uri="{FF2B5EF4-FFF2-40B4-BE49-F238E27FC236}">
                  <a16:creationId xmlns:a16="http://schemas.microsoft.com/office/drawing/2014/main" id="{23B7DD69-F86A-45C2-911F-F392FDCCB22E}"/>
                </a:ext>
              </a:extLst>
            </p:cNvPr>
            <p:cNvCxnSpPr>
              <a:cxnSpLocks/>
            </p:cNvCxnSpPr>
            <p:nvPr/>
          </p:nvCxnSpPr>
          <p:spPr>
            <a:xfrm>
              <a:off x="9197115" y="4002144"/>
              <a:ext cx="2329970" cy="0"/>
            </a:xfrm>
            <a:prstGeom prst="line">
              <a:avLst/>
            </a:prstGeom>
            <a:ln w="57150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Rectángulo 5">
              <a:extLst>
                <a:ext uri="{FF2B5EF4-FFF2-40B4-BE49-F238E27FC236}">
                  <a16:creationId xmlns:a16="http://schemas.microsoft.com/office/drawing/2014/main" id="{021FB812-613B-403B-AE42-A1E3634AB71F}"/>
                </a:ext>
              </a:extLst>
            </p:cNvPr>
            <p:cNvSpPr/>
            <p:nvPr/>
          </p:nvSpPr>
          <p:spPr>
            <a:xfrm>
              <a:off x="11063819" y="4506951"/>
              <a:ext cx="682305" cy="85718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94" name="Rectángulo 93">
              <a:extLst>
                <a:ext uri="{FF2B5EF4-FFF2-40B4-BE49-F238E27FC236}">
                  <a16:creationId xmlns:a16="http://schemas.microsoft.com/office/drawing/2014/main" id="{C900265A-A461-41AE-998C-9E6CCB8D2494}"/>
                </a:ext>
              </a:extLst>
            </p:cNvPr>
            <p:cNvSpPr/>
            <p:nvPr/>
          </p:nvSpPr>
          <p:spPr>
            <a:xfrm>
              <a:off x="11156570" y="4730453"/>
              <a:ext cx="165298" cy="40343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cxnSp>
          <p:nvCxnSpPr>
            <p:cNvPr id="95" name="Conector recto 94">
              <a:extLst>
                <a:ext uri="{FF2B5EF4-FFF2-40B4-BE49-F238E27FC236}">
                  <a16:creationId xmlns:a16="http://schemas.microsoft.com/office/drawing/2014/main" id="{DE77AF8F-50DA-409C-A423-DE1FD7909D9C}"/>
                </a:ext>
              </a:extLst>
            </p:cNvPr>
            <p:cNvCxnSpPr>
              <a:cxnSpLocks/>
              <a:stCxn id="94" idx="0"/>
            </p:cNvCxnSpPr>
            <p:nvPr/>
          </p:nvCxnSpPr>
          <p:spPr>
            <a:xfrm flipV="1">
              <a:off x="11239219" y="4390500"/>
              <a:ext cx="0" cy="339953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96" name="Conector recto 95">
              <a:extLst>
                <a:ext uri="{FF2B5EF4-FFF2-40B4-BE49-F238E27FC236}">
                  <a16:creationId xmlns:a16="http://schemas.microsoft.com/office/drawing/2014/main" id="{77A6B211-838F-451C-B0A0-F525778766E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239219" y="5129339"/>
              <a:ext cx="0" cy="339953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97" name="Conector recto 96">
              <a:extLst>
                <a:ext uri="{FF2B5EF4-FFF2-40B4-BE49-F238E27FC236}">
                  <a16:creationId xmlns:a16="http://schemas.microsoft.com/office/drawing/2014/main" id="{FDE3007F-933D-434A-A77C-5BA86A804F7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433952" y="5039476"/>
              <a:ext cx="0" cy="424256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98" name="Conector recto 97">
              <a:extLst>
                <a:ext uri="{FF2B5EF4-FFF2-40B4-BE49-F238E27FC236}">
                  <a16:creationId xmlns:a16="http://schemas.microsoft.com/office/drawing/2014/main" id="{8EA643E0-0386-4366-8DC8-AFBED3154BA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628685" y="5039476"/>
              <a:ext cx="0" cy="429818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99" name="Conector recto 98">
              <a:extLst>
                <a:ext uri="{FF2B5EF4-FFF2-40B4-BE49-F238E27FC236}">
                  <a16:creationId xmlns:a16="http://schemas.microsoft.com/office/drawing/2014/main" id="{D614D7E8-C9EA-4F1F-A82D-77F4632F28B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527085" y="4370861"/>
              <a:ext cx="0" cy="407186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103" name="Conector recto 102">
              <a:extLst>
                <a:ext uri="{FF2B5EF4-FFF2-40B4-BE49-F238E27FC236}">
                  <a16:creationId xmlns:a16="http://schemas.microsoft.com/office/drawing/2014/main" id="{F5DE5707-7F9D-4D22-B741-E5FB70AF9E6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527085" y="4769953"/>
              <a:ext cx="101600" cy="269523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106" name="Conector recto 105">
              <a:extLst>
                <a:ext uri="{FF2B5EF4-FFF2-40B4-BE49-F238E27FC236}">
                  <a16:creationId xmlns:a16="http://schemas.microsoft.com/office/drawing/2014/main" id="{A8CC7702-03E3-4541-BFF5-93F3E3CB750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527085" y="3983090"/>
              <a:ext cx="0" cy="387772"/>
            </a:xfrm>
            <a:prstGeom prst="line">
              <a:avLst/>
            </a:prstGeom>
            <a:ln w="57150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ector recto 108">
              <a:extLst>
                <a:ext uri="{FF2B5EF4-FFF2-40B4-BE49-F238E27FC236}">
                  <a16:creationId xmlns:a16="http://schemas.microsoft.com/office/drawing/2014/main" id="{69628D96-14C9-4B6F-AA99-0A571C740FE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239219" y="5429872"/>
              <a:ext cx="0" cy="153163"/>
            </a:xfrm>
            <a:prstGeom prst="line">
              <a:avLst/>
            </a:prstGeom>
            <a:ln w="57150">
              <a:solidFill>
                <a:srgbClr val="FF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ector recto 110">
              <a:extLst>
                <a:ext uri="{FF2B5EF4-FFF2-40B4-BE49-F238E27FC236}">
                  <a16:creationId xmlns:a16="http://schemas.microsoft.com/office/drawing/2014/main" id="{A8E309AB-1F68-4120-A65D-AD64A9BC131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433952" y="5429872"/>
              <a:ext cx="0" cy="153163"/>
            </a:xfrm>
            <a:prstGeom prst="line">
              <a:avLst/>
            </a:prstGeom>
            <a:ln w="57150">
              <a:solidFill>
                <a:srgbClr val="FF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ector recto 114">
              <a:extLst>
                <a:ext uri="{FF2B5EF4-FFF2-40B4-BE49-F238E27FC236}">
                  <a16:creationId xmlns:a16="http://schemas.microsoft.com/office/drawing/2014/main" id="{2776214C-DCB5-41AB-A517-B7C2D540D056}"/>
                </a:ext>
              </a:extLst>
            </p:cNvPr>
            <p:cNvCxnSpPr>
              <a:cxnSpLocks/>
            </p:cNvCxnSpPr>
            <p:nvPr/>
          </p:nvCxnSpPr>
          <p:spPr>
            <a:xfrm>
              <a:off x="11628686" y="5428560"/>
              <a:ext cx="0" cy="516679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ector recto 38">
              <a:extLst>
                <a:ext uri="{FF2B5EF4-FFF2-40B4-BE49-F238E27FC236}">
                  <a16:creationId xmlns:a16="http://schemas.microsoft.com/office/drawing/2014/main" id="{DDEC91FC-0391-90F2-79DB-B193372AD03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091088" y="4777240"/>
              <a:ext cx="2052000" cy="0"/>
            </a:xfrm>
            <a:prstGeom prst="line">
              <a:avLst/>
            </a:pr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ector recto 39">
              <a:extLst>
                <a:ext uri="{FF2B5EF4-FFF2-40B4-BE49-F238E27FC236}">
                  <a16:creationId xmlns:a16="http://schemas.microsoft.com/office/drawing/2014/main" id="{CEEDDABD-DDC8-E99C-1F1A-F66462B4AF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71517" y="2985488"/>
              <a:ext cx="0" cy="2880000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ector recto 40">
              <a:extLst>
                <a:ext uri="{FF2B5EF4-FFF2-40B4-BE49-F238E27FC236}">
                  <a16:creationId xmlns:a16="http://schemas.microsoft.com/office/drawing/2014/main" id="{C3492FFC-B03D-B3BD-66D7-EC1357A7E4C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663264" y="2997201"/>
              <a:ext cx="0" cy="2489262"/>
            </a:xfrm>
            <a:prstGeom prst="line">
              <a:avLst/>
            </a:prstGeom>
            <a:ln w="57150">
              <a:solidFill>
                <a:srgbClr val="FF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ector recto 41">
              <a:extLst>
                <a:ext uri="{FF2B5EF4-FFF2-40B4-BE49-F238E27FC236}">
                  <a16:creationId xmlns:a16="http://schemas.microsoft.com/office/drawing/2014/main" id="{E8F6D7D6-E2EA-F34F-E22C-394E2473438C}"/>
                </a:ext>
              </a:extLst>
            </p:cNvPr>
            <p:cNvCxnSpPr/>
            <p:nvPr/>
          </p:nvCxnSpPr>
          <p:spPr>
            <a:xfrm flipV="1">
              <a:off x="5813869" y="3037782"/>
              <a:ext cx="0" cy="1751703"/>
            </a:xfrm>
            <a:prstGeom prst="line">
              <a:avLst/>
            </a:prstGeom>
            <a:ln w="5715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ector recto 42">
              <a:extLst>
                <a:ext uri="{FF2B5EF4-FFF2-40B4-BE49-F238E27FC236}">
                  <a16:creationId xmlns:a16="http://schemas.microsoft.com/office/drawing/2014/main" id="{8D053C03-6C7D-0E67-22F0-20629BB9C36C}"/>
                </a:ext>
              </a:extLst>
            </p:cNvPr>
            <p:cNvCxnSpPr/>
            <p:nvPr/>
          </p:nvCxnSpPr>
          <p:spPr>
            <a:xfrm flipV="1">
              <a:off x="6104315" y="3048292"/>
              <a:ext cx="0" cy="1751703"/>
            </a:xfrm>
            <a:prstGeom prst="line">
              <a:avLst/>
            </a:pr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ector recto 43">
              <a:extLst>
                <a:ext uri="{FF2B5EF4-FFF2-40B4-BE49-F238E27FC236}">
                  <a16:creationId xmlns:a16="http://schemas.microsoft.com/office/drawing/2014/main" id="{051484EC-B77A-37F8-8908-E5A1CAAE42C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1480" y="3044133"/>
              <a:ext cx="0" cy="1268313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ector recto 44">
              <a:extLst>
                <a:ext uri="{FF2B5EF4-FFF2-40B4-BE49-F238E27FC236}">
                  <a16:creationId xmlns:a16="http://schemas.microsoft.com/office/drawing/2014/main" id="{61C07058-1FC9-3149-B1B0-BF166E5F271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38009" y="3013791"/>
              <a:ext cx="0" cy="2088000"/>
            </a:xfrm>
            <a:prstGeom prst="line">
              <a:avLst/>
            </a:prstGeom>
            <a:ln w="571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7" name="Grupo 56">
              <a:extLst>
                <a:ext uri="{FF2B5EF4-FFF2-40B4-BE49-F238E27FC236}">
                  <a16:creationId xmlns:a16="http://schemas.microsoft.com/office/drawing/2014/main" id="{F66FCB2D-D1A1-5970-C964-CAD11C9D145F}"/>
                </a:ext>
              </a:extLst>
            </p:cNvPr>
            <p:cNvGrpSpPr/>
            <p:nvPr/>
          </p:nvGrpSpPr>
          <p:grpSpPr>
            <a:xfrm>
              <a:off x="744380" y="588061"/>
              <a:ext cx="10374912" cy="3265915"/>
              <a:chOff x="744380" y="588061"/>
              <a:chExt cx="10374912" cy="3265915"/>
            </a:xfrm>
          </p:grpSpPr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6214E762-9D71-7F2E-C295-71B80836EB39}"/>
                  </a:ext>
                </a:extLst>
              </p:cNvPr>
              <p:cNvSpPr txBox="1"/>
              <p:nvPr/>
            </p:nvSpPr>
            <p:spPr>
              <a:xfrm rot="16200000">
                <a:off x="5979921" y="2319502"/>
                <a:ext cx="1037623" cy="20313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s-MX" b="1" dirty="0"/>
                  <a:t>T</a:t>
                </a:r>
                <a:r>
                  <a:rPr lang="es-MX" b="1" baseline="-25000" dirty="0"/>
                  <a:t>IN</a:t>
                </a:r>
              </a:p>
              <a:p>
                <a:r>
                  <a:rPr lang="es-MX" b="1" dirty="0"/>
                  <a:t>T</a:t>
                </a:r>
                <a:r>
                  <a:rPr lang="es-MX" b="1" baseline="-25000" dirty="0"/>
                  <a:t>OUT</a:t>
                </a:r>
              </a:p>
              <a:p>
                <a:r>
                  <a:rPr lang="es-MX" b="1" dirty="0"/>
                  <a:t>RR</a:t>
                </a:r>
                <a:r>
                  <a:rPr lang="es-MX" b="1" baseline="-25000" dirty="0"/>
                  <a:t>OUT</a:t>
                </a:r>
              </a:p>
              <a:p>
                <a:r>
                  <a:rPr lang="es-MX" b="1" dirty="0"/>
                  <a:t>FF</a:t>
                </a:r>
                <a:r>
                  <a:rPr lang="es-MX" b="1" baseline="-25000" dirty="0"/>
                  <a:t>OUT</a:t>
                </a:r>
              </a:p>
              <a:p>
                <a:r>
                  <a:rPr lang="es-MX" b="1" dirty="0"/>
                  <a:t>SEG</a:t>
                </a:r>
                <a:r>
                  <a:rPr lang="es-MX" b="1" baseline="-25000" dirty="0"/>
                  <a:t>INT</a:t>
                </a:r>
              </a:p>
              <a:p>
                <a:r>
                  <a:rPr lang="es-MX" b="1" dirty="0"/>
                  <a:t>N</a:t>
                </a:r>
              </a:p>
              <a:p>
                <a:r>
                  <a:rPr lang="es-MX" b="1" dirty="0"/>
                  <a:t>Pistola</a:t>
                </a:r>
              </a:p>
            </p:txBody>
          </p:sp>
          <p:pic>
            <p:nvPicPr>
              <p:cNvPr id="14" name="Imagen 13">
                <a:extLst>
                  <a:ext uri="{FF2B5EF4-FFF2-40B4-BE49-F238E27FC236}">
                    <a16:creationId xmlns:a16="http://schemas.microsoft.com/office/drawing/2014/main" id="{C3C6022B-7DB0-99EE-A161-F9D387D39F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44380" y="588061"/>
                <a:ext cx="3313884" cy="3179827"/>
              </a:xfrm>
              <a:prstGeom prst="rect">
                <a:avLst/>
              </a:prstGeom>
            </p:spPr>
          </p:pic>
          <p:cxnSp>
            <p:nvCxnSpPr>
              <p:cNvPr id="15" name="Conector recto 14">
                <a:extLst>
                  <a:ext uri="{FF2B5EF4-FFF2-40B4-BE49-F238E27FC236}">
                    <a16:creationId xmlns:a16="http://schemas.microsoft.com/office/drawing/2014/main" id="{B4EB862F-5308-205F-E653-D741A81F3D1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431844" y="3021599"/>
                <a:ext cx="0" cy="432000"/>
              </a:xfrm>
              <a:prstGeom prst="line">
                <a:avLst/>
              </a:prstGeom>
              <a:ln w="7620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Conector recto 15">
                <a:extLst>
                  <a:ext uri="{FF2B5EF4-FFF2-40B4-BE49-F238E27FC236}">
                    <a16:creationId xmlns:a16="http://schemas.microsoft.com/office/drawing/2014/main" id="{79575693-E4EB-AC4F-8714-7647B37B4B7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967830" y="3018716"/>
                <a:ext cx="0" cy="396000"/>
              </a:xfrm>
              <a:prstGeom prst="line">
                <a:avLst/>
              </a:prstGeom>
              <a:ln w="7620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Cilindro 16">
                <a:extLst>
                  <a:ext uri="{FF2B5EF4-FFF2-40B4-BE49-F238E27FC236}">
                    <a16:creationId xmlns:a16="http://schemas.microsoft.com/office/drawing/2014/main" id="{C05B2A7C-A2B6-DD3E-03D7-3D0127A88C79}"/>
                  </a:ext>
                </a:extLst>
              </p:cNvPr>
              <p:cNvSpPr/>
              <p:nvPr/>
            </p:nvSpPr>
            <p:spPr>
              <a:xfrm rot="16200000" flipV="1">
                <a:off x="5681251" y="1124965"/>
                <a:ext cx="153631" cy="3672000"/>
              </a:xfrm>
              <a:prstGeom prst="can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pic>
            <p:nvPicPr>
              <p:cNvPr id="18" name="Imagen 17">
                <a:extLst>
                  <a:ext uri="{FF2B5EF4-FFF2-40B4-BE49-F238E27FC236}">
                    <a16:creationId xmlns:a16="http://schemas.microsoft.com/office/drawing/2014/main" id="{C2B4B44F-BB86-634D-BC47-5CA65FE744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374734" y="2393708"/>
                <a:ext cx="910254" cy="826330"/>
              </a:xfrm>
              <a:prstGeom prst="rect">
                <a:avLst/>
              </a:prstGeom>
            </p:spPr>
          </p:pic>
          <p:cxnSp>
            <p:nvCxnSpPr>
              <p:cNvPr id="19" name="Conector recto 18">
                <a:extLst>
                  <a:ext uri="{FF2B5EF4-FFF2-40B4-BE49-F238E27FC236}">
                    <a16:creationId xmlns:a16="http://schemas.microsoft.com/office/drawing/2014/main" id="{6CED3D1A-6E62-B118-7648-652F9E88A28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402415" y="3428547"/>
                <a:ext cx="1584000" cy="0"/>
              </a:xfrm>
              <a:prstGeom prst="line">
                <a:avLst/>
              </a:prstGeom>
              <a:ln w="7620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Conector recto 19">
                <a:extLst>
                  <a:ext uri="{FF2B5EF4-FFF2-40B4-BE49-F238E27FC236}">
                    <a16:creationId xmlns:a16="http://schemas.microsoft.com/office/drawing/2014/main" id="{237FBA36-2059-7D5A-7500-51A7E43A147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075701" y="3000998"/>
                <a:ext cx="0" cy="432000"/>
              </a:xfrm>
              <a:prstGeom prst="line">
                <a:avLst/>
              </a:prstGeom>
              <a:ln w="571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Conector recto 20">
                <a:extLst>
                  <a:ext uri="{FF2B5EF4-FFF2-40B4-BE49-F238E27FC236}">
                    <a16:creationId xmlns:a16="http://schemas.microsoft.com/office/drawing/2014/main" id="{12B011E6-0BF2-1361-2C58-650FFF641F5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9067292" y="3428966"/>
                <a:ext cx="2052000" cy="0"/>
              </a:xfrm>
              <a:prstGeom prst="line">
                <a:avLst/>
              </a:prstGeom>
              <a:ln w="571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CuadroTexto 21">
                <a:extLst>
                  <a:ext uri="{FF2B5EF4-FFF2-40B4-BE49-F238E27FC236}">
                    <a16:creationId xmlns:a16="http://schemas.microsoft.com/office/drawing/2014/main" id="{6EFACEAC-6FDB-72FB-E16B-B575301A63FC}"/>
                  </a:ext>
                </a:extLst>
              </p:cNvPr>
              <p:cNvSpPr txBox="1"/>
              <p:nvPr/>
            </p:nvSpPr>
            <p:spPr>
              <a:xfrm>
                <a:off x="9556522" y="3119794"/>
                <a:ext cx="1434944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s-MX" sz="1600" b="1" dirty="0">
                    <a:latin typeface="+mj-lt"/>
                  </a:rPr>
                  <a:t>PISTOLA FINAL</a:t>
                </a:r>
              </a:p>
              <a:p>
                <a:pPr>
                  <a:spcAft>
                    <a:spcPts val="1100"/>
                  </a:spcAft>
                </a:pPr>
                <a:r>
                  <a:rPr lang="es-MX" sz="1400" dirty="0"/>
                  <a:t>rosado</a:t>
                </a:r>
                <a:endParaRPr lang="es-MX" sz="1600" dirty="0">
                  <a:latin typeface="+mj-lt"/>
                </a:endParaRPr>
              </a:p>
            </p:txBody>
          </p:sp>
          <p:cxnSp>
            <p:nvCxnSpPr>
              <p:cNvPr id="26" name="Conector recto 25">
                <a:extLst>
                  <a:ext uri="{FF2B5EF4-FFF2-40B4-BE49-F238E27FC236}">
                    <a16:creationId xmlns:a16="http://schemas.microsoft.com/office/drawing/2014/main" id="{5CF7E004-2626-8B10-89FB-A0ADAD94765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432398" y="3043520"/>
                <a:ext cx="0" cy="39600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" name="Conector recto 26">
                <a:extLst>
                  <a:ext uri="{FF2B5EF4-FFF2-40B4-BE49-F238E27FC236}">
                    <a16:creationId xmlns:a16="http://schemas.microsoft.com/office/drawing/2014/main" id="{168000D2-3F60-F3A5-1287-61D33F0DDC7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431844" y="3428547"/>
                <a:ext cx="1512000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" name="Conector recto 27">
                <a:extLst>
                  <a:ext uri="{FF2B5EF4-FFF2-40B4-BE49-F238E27FC236}">
                    <a16:creationId xmlns:a16="http://schemas.microsoft.com/office/drawing/2014/main" id="{581A5017-ABCE-8107-F0EA-B956FC11C86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958028" y="3107332"/>
                <a:ext cx="0" cy="32400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9" name="Trapecio 28">
                <a:extLst>
                  <a:ext uri="{FF2B5EF4-FFF2-40B4-BE49-F238E27FC236}">
                    <a16:creationId xmlns:a16="http://schemas.microsoft.com/office/drawing/2014/main" id="{7AE700DE-AA55-BEB8-93F1-D6B19350F226}"/>
                  </a:ext>
                </a:extLst>
              </p:cNvPr>
              <p:cNvSpPr/>
              <p:nvPr/>
            </p:nvSpPr>
            <p:spPr>
              <a:xfrm>
                <a:off x="8895157" y="2868472"/>
                <a:ext cx="268579" cy="283154"/>
              </a:xfrm>
              <a:prstGeom prst="trapezoid">
                <a:avLst>
                  <a:gd name="adj" fmla="val 28584"/>
                </a:avLst>
              </a:prstGeom>
              <a:ln/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</p:grpSp>
        <p:cxnSp>
          <p:nvCxnSpPr>
            <p:cNvPr id="46" name="Conector recto 45">
              <a:extLst>
                <a:ext uri="{FF2B5EF4-FFF2-40B4-BE49-F238E27FC236}">
                  <a16:creationId xmlns:a16="http://schemas.microsoft.com/office/drawing/2014/main" id="{58A23807-5CE8-11A9-6E1E-3FC695B2C2D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662166" y="5461062"/>
              <a:ext cx="1512000" cy="806"/>
            </a:xfrm>
            <a:prstGeom prst="line">
              <a:avLst/>
            </a:prstGeom>
            <a:ln w="57150">
              <a:solidFill>
                <a:srgbClr val="FF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ector recto 52">
              <a:extLst>
                <a:ext uri="{FF2B5EF4-FFF2-40B4-BE49-F238E27FC236}">
                  <a16:creationId xmlns:a16="http://schemas.microsoft.com/office/drawing/2014/main" id="{77A64BD8-26BA-C055-32B6-C6EB39F9AC8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69844" y="5842485"/>
              <a:ext cx="1800000" cy="0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ector recto 53">
              <a:extLst>
                <a:ext uri="{FF2B5EF4-FFF2-40B4-BE49-F238E27FC236}">
                  <a16:creationId xmlns:a16="http://schemas.microsoft.com/office/drawing/2014/main" id="{5E5509A8-D592-7EEE-0ABD-85FEB23A02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1662" y="4294616"/>
              <a:ext cx="1044000" cy="176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ector recto 55">
              <a:extLst>
                <a:ext uri="{FF2B5EF4-FFF2-40B4-BE49-F238E27FC236}">
                  <a16:creationId xmlns:a16="http://schemas.microsoft.com/office/drawing/2014/main" id="{AB83A8B4-4E42-3C59-93AC-4EE8D7D6C62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931487" y="5072674"/>
              <a:ext cx="1260000" cy="110"/>
            </a:xfrm>
            <a:prstGeom prst="line">
              <a:avLst/>
            </a:prstGeom>
            <a:ln w="571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" name="Conector recto 2">
              <a:extLst>
                <a:ext uri="{FF2B5EF4-FFF2-40B4-BE49-F238E27FC236}">
                  <a16:creationId xmlns:a16="http://schemas.microsoft.com/office/drawing/2014/main" id="{AB87EEDA-188D-BAAA-0A42-3F80AA68C77A}"/>
                </a:ext>
              </a:extLst>
            </p:cNvPr>
            <p:cNvCxnSpPr/>
            <p:nvPr/>
          </p:nvCxnSpPr>
          <p:spPr>
            <a:xfrm flipV="1">
              <a:off x="1225230" y="5579500"/>
              <a:ext cx="6906702" cy="0"/>
            </a:xfrm>
            <a:prstGeom prst="line">
              <a:avLst/>
            </a:prstGeom>
            <a:ln w="190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Conector recto 3">
              <a:extLst>
                <a:ext uri="{FF2B5EF4-FFF2-40B4-BE49-F238E27FC236}">
                  <a16:creationId xmlns:a16="http://schemas.microsoft.com/office/drawing/2014/main" id="{999517A1-B4BB-7BD7-9B93-E305BD17A0F0}"/>
                </a:ext>
              </a:extLst>
            </p:cNvPr>
            <p:cNvCxnSpPr/>
            <p:nvPr/>
          </p:nvCxnSpPr>
          <p:spPr>
            <a:xfrm flipV="1">
              <a:off x="1226895" y="5940854"/>
              <a:ext cx="6906702" cy="0"/>
            </a:xfrm>
            <a:prstGeom prst="line">
              <a:avLst/>
            </a:prstGeom>
            <a:ln w="19050">
              <a:solidFill>
                <a:srgbClr val="FF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069365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6A18B02D-E079-066B-BB9E-EB09551ABFB2}"/>
              </a:ext>
            </a:extLst>
          </p:cNvPr>
          <p:cNvCxnSpPr/>
          <p:nvPr/>
        </p:nvCxnSpPr>
        <p:spPr>
          <a:xfrm>
            <a:off x="851338" y="4178376"/>
            <a:ext cx="10836166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CuadroTexto 6">
            <a:extLst>
              <a:ext uri="{FF2B5EF4-FFF2-40B4-BE49-F238E27FC236}">
                <a16:creationId xmlns:a16="http://schemas.microsoft.com/office/drawing/2014/main" id="{916C5130-0676-2847-8ACC-F0389E332082}"/>
              </a:ext>
            </a:extLst>
          </p:cNvPr>
          <p:cNvSpPr txBox="1"/>
          <p:nvPr/>
        </p:nvSpPr>
        <p:spPr>
          <a:xfrm>
            <a:off x="8325799" y="4202539"/>
            <a:ext cx="344786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s-MX" sz="48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Estacionarios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F7E202CB-3976-0DE0-4000-757282847C73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39459" y="-170707"/>
            <a:ext cx="4142389" cy="4142389"/>
          </a:xfrm>
          <a:prstGeom prst="rect">
            <a:avLst/>
          </a:prstGeom>
        </p:spPr>
      </p:pic>
      <p:pic>
        <p:nvPicPr>
          <p:cNvPr id="4" name="Marcador de posición de contenido 5">
            <a:extLst>
              <a:ext uri="{FF2B5EF4-FFF2-40B4-BE49-F238E27FC236}">
                <a16:creationId xmlns:a16="http://schemas.microsoft.com/office/drawing/2014/main" id="{C1BE2E5A-6540-CB3B-5D44-C49B7A56EFBF}"/>
              </a:ext>
            </a:extLst>
          </p:cNvPr>
          <p:cNvPicPr>
            <a:picLocks noGrp="1"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849" y="2505119"/>
            <a:ext cx="6993890" cy="1649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3651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1" name="Grupo 1030">
            <a:extLst>
              <a:ext uri="{FF2B5EF4-FFF2-40B4-BE49-F238E27FC236}">
                <a16:creationId xmlns:a16="http://schemas.microsoft.com/office/drawing/2014/main" id="{19C3B8A6-71EA-299B-55D6-6356DFEB4C63}"/>
              </a:ext>
            </a:extLst>
          </p:cNvPr>
          <p:cNvGrpSpPr/>
          <p:nvPr/>
        </p:nvGrpSpPr>
        <p:grpSpPr>
          <a:xfrm>
            <a:off x="0" y="0"/>
            <a:ext cx="12192000" cy="6779851"/>
            <a:chOff x="0" y="0"/>
            <a:chExt cx="12192000" cy="6779851"/>
          </a:xfrm>
        </p:grpSpPr>
        <p:grpSp>
          <p:nvGrpSpPr>
            <p:cNvPr id="138" name="Grupo 137">
              <a:extLst>
                <a:ext uri="{FF2B5EF4-FFF2-40B4-BE49-F238E27FC236}">
                  <a16:creationId xmlns:a16="http://schemas.microsoft.com/office/drawing/2014/main" id="{DC72003F-630D-2518-5BFC-25E0829526BE}"/>
                </a:ext>
              </a:extLst>
            </p:cNvPr>
            <p:cNvGrpSpPr/>
            <p:nvPr/>
          </p:nvGrpSpPr>
          <p:grpSpPr>
            <a:xfrm>
              <a:off x="0" y="0"/>
              <a:ext cx="12192000" cy="6265868"/>
              <a:chOff x="0" y="0"/>
              <a:chExt cx="12192000" cy="6265868"/>
            </a:xfrm>
          </p:grpSpPr>
          <p:sp>
            <p:nvSpPr>
              <p:cNvPr id="1063" name="CuadroTexto 1062">
                <a:extLst>
                  <a:ext uri="{FF2B5EF4-FFF2-40B4-BE49-F238E27FC236}">
                    <a16:creationId xmlns:a16="http://schemas.microsoft.com/office/drawing/2014/main" id="{99DA2107-AEEE-4208-831B-816AEE3B4E82}"/>
                  </a:ext>
                </a:extLst>
              </p:cNvPr>
              <p:cNvSpPr txBox="1"/>
              <p:nvPr/>
            </p:nvSpPr>
            <p:spPr>
              <a:xfrm>
                <a:off x="0" y="0"/>
                <a:ext cx="12192000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MX" sz="24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j-lt"/>
                  </a:rPr>
                  <a:t>Cableado con actuadores que requieren energización permanente</a:t>
                </a:r>
              </a:p>
              <a:p>
                <a:pPr algn="ctr"/>
                <a:r>
                  <a:rPr lang="es-MX" sz="32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j-lt"/>
                  </a:rPr>
                  <a:t>AG06+</a:t>
                </a:r>
              </a:p>
            </p:txBody>
          </p:sp>
          <p:pic>
            <p:nvPicPr>
              <p:cNvPr id="4" name="Imagen 3">
                <a:extLst>
                  <a:ext uri="{FF2B5EF4-FFF2-40B4-BE49-F238E27FC236}">
                    <a16:creationId xmlns:a16="http://schemas.microsoft.com/office/drawing/2014/main" id="{5F23270D-B4B9-A4DD-E1D9-EE4B545CA2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 rot="5400000">
                <a:off x="7857211" y="2824457"/>
                <a:ext cx="2741744" cy="4141077"/>
              </a:xfrm>
              <a:prstGeom prst="rect">
                <a:avLst/>
              </a:prstGeom>
            </p:spPr>
          </p:pic>
          <p:pic>
            <p:nvPicPr>
              <p:cNvPr id="11" name="Imagen 10" descr="Un conjunto de letras blancas en un fondo blanco&#10;&#10;Descripción generada automáticamente con confianza baja">
                <a:extLst>
                  <a:ext uri="{FF2B5EF4-FFF2-40B4-BE49-F238E27FC236}">
                    <a16:creationId xmlns:a16="http://schemas.microsoft.com/office/drawing/2014/main" id="{C7FEEF14-9CF8-E116-AE9B-10D0C4A9895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380" t="21763" r="10412" b="17088"/>
              <a:stretch/>
            </p:blipFill>
            <p:spPr>
              <a:xfrm rot="20695213">
                <a:off x="680468" y="1867811"/>
                <a:ext cx="4471559" cy="2488358"/>
              </a:xfrm>
              <a:prstGeom prst="rect">
                <a:avLst/>
              </a:prstGeom>
            </p:spPr>
          </p:pic>
          <p:grpSp>
            <p:nvGrpSpPr>
              <p:cNvPr id="85" name="Grupo 84">
                <a:extLst>
                  <a:ext uri="{FF2B5EF4-FFF2-40B4-BE49-F238E27FC236}">
                    <a16:creationId xmlns:a16="http://schemas.microsoft.com/office/drawing/2014/main" id="{2604A1A0-B5E5-C952-0CE8-67E2C6E95236}"/>
                  </a:ext>
                </a:extLst>
              </p:cNvPr>
              <p:cNvGrpSpPr/>
              <p:nvPr/>
            </p:nvGrpSpPr>
            <p:grpSpPr>
              <a:xfrm>
                <a:off x="4389716" y="4008965"/>
                <a:ext cx="2958474" cy="359834"/>
                <a:chOff x="4389716" y="4008965"/>
                <a:chExt cx="2958474" cy="359834"/>
              </a:xfrm>
            </p:grpSpPr>
            <p:cxnSp>
              <p:nvCxnSpPr>
                <p:cNvPr id="67" name="Conector recto 66">
                  <a:extLst>
                    <a:ext uri="{FF2B5EF4-FFF2-40B4-BE49-F238E27FC236}">
                      <a16:creationId xmlns:a16="http://schemas.microsoft.com/office/drawing/2014/main" id="{0D5D0C60-709F-7982-D15B-AD0FBCFD6C8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389716" y="4008965"/>
                  <a:ext cx="0" cy="359834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Conector recto 78">
                  <a:extLst>
                    <a:ext uri="{FF2B5EF4-FFF2-40B4-BE49-F238E27FC236}">
                      <a16:creationId xmlns:a16="http://schemas.microsoft.com/office/drawing/2014/main" id="{99481B55-B41C-CFF0-2986-392CAEE8F07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389716" y="4351867"/>
                  <a:ext cx="2958474" cy="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3" name="Grupo 92">
                <a:extLst>
                  <a:ext uri="{FF2B5EF4-FFF2-40B4-BE49-F238E27FC236}">
                    <a16:creationId xmlns:a16="http://schemas.microsoft.com/office/drawing/2014/main" id="{382CBAFF-3DC3-66ED-6882-E0FB8BCB589C}"/>
                  </a:ext>
                </a:extLst>
              </p:cNvPr>
              <p:cNvGrpSpPr/>
              <p:nvPr/>
            </p:nvGrpSpPr>
            <p:grpSpPr>
              <a:xfrm>
                <a:off x="4216401" y="4056956"/>
                <a:ext cx="3131789" cy="461665"/>
                <a:chOff x="4389716" y="4008965"/>
                <a:chExt cx="2958474" cy="359834"/>
              </a:xfrm>
            </p:grpSpPr>
            <p:cxnSp>
              <p:nvCxnSpPr>
                <p:cNvPr id="100" name="Conector recto 99">
                  <a:extLst>
                    <a:ext uri="{FF2B5EF4-FFF2-40B4-BE49-F238E27FC236}">
                      <a16:creationId xmlns:a16="http://schemas.microsoft.com/office/drawing/2014/main" id="{1811F6A8-A33B-9B50-D332-03A27562B77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389716" y="4008965"/>
                  <a:ext cx="0" cy="359834"/>
                </a:xfrm>
                <a:prstGeom prst="line">
                  <a:avLst/>
                </a:prstGeom>
                <a:ln w="381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Conector recto 100">
                  <a:extLst>
                    <a:ext uri="{FF2B5EF4-FFF2-40B4-BE49-F238E27FC236}">
                      <a16:creationId xmlns:a16="http://schemas.microsoft.com/office/drawing/2014/main" id="{688F6205-19EA-F68A-5383-F3B0AEA3700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389716" y="4351867"/>
                  <a:ext cx="2958474" cy="0"/>
                </a:xfrm>
                <a:prstGeom prst="line">
                  <a:avLst/>
                </a:prstGeom>
                <a:ln w="381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2" name="Grupo 101">
                <a:extLst>
                  <a:ext uri="{FF2B5EF4-FFF2-40B4-BE49-F238E27FC236}">
                    <a16:creationId xmlns:a16="http://schemas.microsoft.com/office/drawing/2014/main" id="{A307306A-D54C-4BAA-92CF-EE94CCDDEE5E}"/>
                  </a:ext>
                </a:extLst>
              </p:cNvPr>
              <p:cNvGrpSpPr/>
              <p:nvPr/>
            </p:nvGrpSpPr>
            <p:grpSpPr>
              <a:xfrm>
                <a:off x="2849037" y="4463094"/>
                <a:ext cx="4499153" cy="185985"/>
                <a:chOff x="4389716" y="4008965"/>
                <a:chExt cx="2958474" cy="359834"/>
              </a:xfrm>
            </p:grpSpPr>
            <p:cxnSp>
              <p:nvCxnSpPr>
                <p:cNvPr id="104" name="Conector recto 103">
                  <a:extLst>
                    <a:ext uri="{FF2B5EF4-FFF2-40B4-BE49-F238E27FC236}">
                      <a16:creationId xmlns:a16="http://schemas.microsoft.com/office/drawing/2014/main" id="{373F9D36-3034-8054-F975-C3BE1604161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389716" y="4008965"/>
                  <a:ext cx="0" cy="359834"/>
                </a:xfrm>
                <a:prstGeom prst="line">
                  <a:avLst/>
                </a:prstGeom>
                <a:ln w="381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5" name="Conector recto 104">
                  <a:extLst>
                    <a:ext uri="{FF2B5EF4-FFF2-40B4-BE49-F238E27FC236}">
                      <a16:creationId xmlns:a16="http://schemas.microsoft.com/office/drawing/2014/main" id="{F6B28706-CD9C-3057-970F-D3921B2BA3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389716" y="4351867"/>
                  <a:ext cx="2958474" cy="0"/>
                </a:xfrm>
                <a:prstGeom prst="line">
                  <a:avLst/>
                </a:prstGeom>
                <a:ln w="381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7" name="Grupo 116">
                <a:extLst>
                  <a:ext uri="{FF2B5EF4-FFF2-40B4-BE49-F238E27FC236}">
                    <a16:creationId xmlns:a16="http://schemas.microsoft.com/office/drawing/2014/main" id="{3F2D515D-8B02-9081-4401-0B29F1BBE03F}"/>
                  </a:ext>
                </a:extLst>
              </p:cNvPr>
              <p:cNvGrpSpPr/>
              <p:nvPr/>
            </p:nvGrpSpPr>
            <p:grpSpPr>
              <a:xfrm>
                <a:off x="6957848" y="961394"/>
                <a:ext cx="4660414" cy="4104591"/>
                <a:chOff x="6957848" y="961394"/>
                <a:chExt cx="4660414" cy="4104591"/>
              </a:xfrm>
            </p:grpSpPr>
            <p:sp>
              <p:nvSpPr>
                <p:cNvPr id="12" name="Elipse 11">
                  <a:extLst>
                    <a:ext uri="{FF2B5EF4-FFF2-40B4-BE49-F238E27FC236}">
                      <a16:creationId xmlns:a16="http://schemas.microsoft.com/office/drawing/2014/main" id="{7FE78120-E19F-F670-E9A3-2080DF8CC767}"/>
                    </a:ext>
                  </a:extLst>
                </p:cNvPr>
                <p:cNvSpPr/>
                <p:nvPr/>
              </p:nvSpPr>
              <p:spPr>
                <a:xfrm>
                  <a:off x="6957848" y="4099034"/>
                  <a:ext cx="966951" cy="966951"/>
                </a:xfrm>
                <a:prstGeom prst="ellipse">
                  <a:avLst/>
                </a:prstGeom>
                <a:noFill/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/>
                </a:p>
              </p:txBody>
            </p:sp>
            <p:cxnSp>
              <p:nvCxnSpPr>
                <p:cNvPr id="47" name="Conector recto 46">
                  <a:extLst>
                    <a:ext uri="{FF2B5EF4-FFF2-40B4-BE49-F238E27FC236}">
                      <a16:creationId xmlns:a16="http://schemas.microsoft.com/office/drawing/2014/main" id="{24F721B0-1E47-DB1B-66DC-0052E00967FB}"/>
                    </a:ext>
                  </a:extLst>
                </p:cNvPr>
                <p:cNvCxnSpPr>
                  <a:cxnSpLocks/>
                  <a:stCxn id="12" idx="1"/>
                  <a:endCxn id="36" idx="2"/>
                </p:cNvCxnSpPr>
                <p:nvPr/>
              </p:nvCxnSpPr>
              <p:spPr>
                <a:xfrm flipV="1">
                  <a:off x="7099455" y="2036692"/>
                  <a:ext cx="1134316" cy="2203949"/>
                </a:xfrm>
                <a:prstGeom prst="line">
                  <a:avLst/>
                </a:prstGeom>
                <a:ln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Conector recto 48">
                  <a:extLst>
                    <a:ext uri="{FF2B5EF4-FFF2-40B4-BE49-F238E27FC236}">
                      <a16:creationId xmlns:a16="http://schemas.microsoft.com/office/drawing/2014/main" id="{1F39C8D9-7B2D-3EE6-5A86-7D8E7835DC48}"/>
                    </a:ext>
                  </a:extLst>
                </p:cNvPr>
                <p:cNvCxnSpPr>
                  <a:stCxn id="12" idx="5"/>
                  <a:endCxn id="36" idx="5"/>
                </p:cNvCxnSpPr>
                <p:nvPr/>
              </p:nvCxnSpPr>
              <p:spPr>
                <a:xfrm flipV="1">
                  <a:off x="7783192" y="2797043"/>
                  <a:ext cx="2286228" cy="2127335"/>
                </a:xfrm>
                <a:prstGeom prst="line">
                  <a:avLst/>
                </a:prstGeom>
                <a:ln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07" name="Grupo 106">
                  <a:extLst>
                    <a:ext uri="{FF2B5EF4-FFF2-40B4-BE49-F238E27FC236}">
                      <a16:creationId xmlns:a16="http://schemas.microsoft.com/office/drawing/2014/main" id="{CB61C2A9-7DF2-5D28-52B8-B1EDFD79B331}"/>
                    </a:ext>
                  </a:extLst>
                </p:cNvPr>
                <p:cNvGrpSpPr/>
                <p:nvPr/>
              </p:nvGrpSpPr>
              <p:grpSpPr>
                <a:xfrm>
                  <a:off x="8233771" y="961394"/>
                  <a:ext cx="2609114" cy="2150596"/>
                  <a:chOff x="8657282" y="917596"/>
                  <a:chExt cx="2609114" cy="2150596"/>
                </a:xfrm>
              </p:grpSpPr>
              <p:grpSp>
                <p:nvGrpSpPr>
                  <p:cNvPr id="37" name="Grupo 36">
                    <a:extLst>
                      <a:ext uri="{FF2B5EF4-FFF2-40B4-BE49-F238E27FC236}">
                        <a16:creationId xmlns:a16="http://schemas.microsoft.com/office/drawing/2014/main" id="{55FC66D4-A68B-BBE0-8481-BFC2683FD7A5}"/>
                      </a:ext>
                    </a:extLst>
                  </p:cNvPr>
                  <p:cNvGrpSpPr/>
                  <p:nvPr/>
                </p:nvGrpSpPr>
                <p:grpSpPr>
                  <a:xfrm>
                    <a:off x="8657282" y="917596"/>
                    <a:ext cx="2245189" cy="2150596"/>
                    <a:chOff x="8657282" y="917596"/>
                    <a:chExt cx="2245189" cy="2150596"/>
                  </a:xfrm>
                </p:grpSpPr>
                <p:pic>
                  <p:nvPicPr>
                    <p:cNvPr id="35" name="Imagen 34">
                      <a:extLst>
                        <a:ext uri="{FF2B5EF4-FFF2-40B4-BE49-F238E27FC236}">
                          <a16:creationId xmlns:a16="http://schemas.microsoft.com/office/drawing/2014/main" id="{F04378E0-EE17-6387-14AB-06F35135B363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/>
                    <a:stretch>
                      <a:fillRect/>
                    </a:stretch>
                  </p:blipFill>
                  <p:spPr>
                    <a:xfrm>
                      <a:off x="8751875" y="1154964"/>
                      <a:ext cx="2150596" cy="1631318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36" name="Elipse 35">
                      <a:extLst>
                        <a:ext uri="{FF2B5EF4-FFF2-40B4-BE49-F238E27FC236}">
                          <a16:creationId xmlns:a16="http://schemas.microsoft.com/office/drawing/2014/main" id="{6D85551A-F410-F716-F33C-82ADE82D1FC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657282" y="917596"/>
                      <a:ext cx="2150596" cy="2150596"/>
                    </a:xfrm>
                    <a:prstGeom prst="ellipse">
                      <a:avLst/>
                    </a:prstGeom>
                    <a:noFill/>
                    <a:ln>
                      <a:solidFill>
                        <a:srgbClr val="C00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s-MX" dirty="0"/>
                    </a:p>
                  </p:txBody>
                </p:sp>
              </p:grpSp>
              <p:sp>
                <p:nvSpPr>
                  <p:cNvPr id="51" name="CuadroTexto 50">
                    <a:extLst>
                      <a:ext uri="{FF2B5EF4-FFF2-40B4-BE49-F238E27FC236}">
                        <a16:creationId xmlns:a16="http://schemas.microsoft.com/office/drawing/2014/main" id="{DB4B6234-0B7E-0983-6A2A-5ECBF58C9F20}"/>
                      </a:ext>
                    </a:extLst>
                  </p:cNvPr>
                  <p:cNvSpPr txBox="1"/>
                  <p:nvPr/>
                </p:nvSpPr>
                <p:spPr>
                  <a:xfrm flipV="1">
                    <a:off x="9072156" y="2579106"/>
                    <a:ext cx="29687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s-MX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rPr>
                      <a:t>T</a:t>
                    </a:r>
                  </a:p>
                </p:txBody>
              </p:sp>
              <p:sp>
                <p:nvSpPr>
                  <p:cNvPr id="52" name="CuadroTexto 51">
                    <a:extLst>
                      <a:ext uri="{FF2B5EF4-FFF2-40B4-BE49-F238E27FC236}">
                        <a16:creationId xmlns:a16="http://schemas.microsoft.com/office/drawing/2014/main" id="{8E82EB2F-37D9-6D6E-D6E5-17E10E6543F5}"/>
                      </a:ext>
                    </a:extLst>
                  </p:cNvPr>
                  <p:cNvSpPr txBox="1"/>
                  <p:nvPr/>
                </p:nvSpPr>
                <p:spPr>
                  <a:xfrm>
                    <a:off x="9387404" y="2573769"/>
                    <a:ext cx="338554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s-MX" sz="24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rPr>
                      <a:t>~</a:t>
                    </a:r>
                  </a:p>
                </p:txBody>
              </p:sp>
              <p:sp>
                <p:nvSpPr>
                  <p:cNvPr id="57" name="CuadroTexto 56">
                    <a:extLst>
                      <a:ext uri="{FF2B5EF4-FFF2-40B4-BE49-F238E27FC236}">
                        <a16:creationId xmlns:a16="http://schemas.microsoft.com/office/drawing/2014/main" id="{29373571-E076-D9B6-C22F-03BDAB1936F5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9717522" y="2503430"/>
                    <a:ext cx="338554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s-MX" sz="24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rPr>
                      <a:t>&gt;</a:t>
                    </a:r>
                  </a:p>
                </p:txBody>
              </p:sp>
              <p:sp>
                <p:nvSpPr>
                  <p:cNvPr id="60" name="CuadroTexto 59">
                    <a:extLst>
                      <a:ext uri="{FF2B5EF4-FFF2-40B4-BE49-F238E27FC236}">
                        <a16:creationId xmlns:a16="http://schemas.microsoft.com/office/drawing/2014/main" id="{BF7D9E23-4D31-0C5F-8CE7-516B37B66FC3}"/>
                      </a:ext>
                    </a:extLst>
                  </p:cNvPr>
                  <p:cNvSpPr txBox="1"/>
                  <p:nvPr/>
                </p:nvSpPr>
                <p:spPr>
                  <a:xfrm rot="5400000" flipH="1">
                    <a:off x="10062645" y="2483191"/>
                    <a:ext cx="338554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s-MX" sz="24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rPr>
                      <a:t>&gt;</a:t>
                    </a:r>
                  </a:p>
                </p:txBody>
              </p:sp>
              <p:sp>
                <p:nvSpPr>
                  <p:cNvPr id="110" name="CuadroTexto 109">
                    <a:extLst>
                      <a:ext uri="{FF2B5EF4-FFF2-40B4-BE49-F238E27FC236}">
                        <a16:creationId xmlns:a16="http://schemas.microsoft.com/office/drawing/2014/main" id="{DDA7A72C-AA8D-993D-A0D6-EF8F627114A6}"/>
                      </a:ext>
                    </a:extLst>
                  </p:cNvPr>
                  <p:cNvSpPr txBox="1"/>
                  <p:nvPr/>
                </p:nvSpPr>
                <p:spPr>
                  <a:xfrm flipV="1">
                    <a:off x="10848626" y="1150410"/>
                    <a:ext cx="29687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s-MX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rPr>
                      <a:t>T</a:t>
                    </a:r>
                  </a:p>
                </p:txBody>
              </p:sp>
              <p:sp>
                <p:nvSpPr>
                  <p:cNvPr id="112" name="CuadroTexto 111">
                    <a:extLst>
                      <a:ext uri="{FF2B5EF4-FFF2-40B4-BE49-F238E27FC236}">
                        <a16:creationId xmlns:a16="http://schemas.microsoft.com/office/drawing/2014/main" id="{58A0315D-585A-F285-7BF2-9987F87CE39E}"/>
                      </a:ext>
                    </a:extLst>
                  </p:cNvPr>
                  <p:cNvSpPr txBox="1"/>
                  <p:nvPr/>
                </p:nvSpPr>
                <p:spPr>
                  <a:xfrm>
                    <a:off x="10827787" y="1421409"/>
                    <a:ext cx="338554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s-MX" sz="24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rPr>
                      <a:t>~</a:t>
                    </a:r>
                  </a:p>
                </p:txBody>
              </p:sp>
              <p:sp>
                <p:nvSpPr>
                  <p:cNvPr id="113" name="CuadroTexto 112">
                    <a:extLst>
                      <a:ext uri="{FF2B5EF4-FFF2-40B4-BE49-F238E27FC236}">
                        <a16:creationId xmlns:a16="http://schemas.microsoft.com/office/drawing/2014/main" id="{D558E1EE-89BC-AD84-A07E-AC5A94D9AB1B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10808537" y="1646185"/>
                    <a:ext cx="338554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s-MX" sz="24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rPr>
                      <a:t>&gt;</a:t>
                    </a:r>
                  </a:p>
                </p:txBody>
              </p:sp>
              <p:sp>
                <p:nvSpPr>
                  <p:cNvPr id="114" name="CuadroTexto 113">
                    <a:extLst>
                      <a:ext uri="{FF2B5EF4-FFF2-40B4-BE49-F238E27FC236}">
                        <a16:creationId xmlns:a16="http://schemas.microsoft.com/office/drawing/2014/main" id="{60C429EF-42E4-3CD5-429D-97C31AD154C6}"/>
                      </a:ext>
                    </a:extLst>
                  </p:cNvPr>
                  <p:cNvSpPr txBox="1"/>
                  <p:nvPr/>
                </p:nvSpPr>
                <p:spPr>
                  <a:xfrm rot="5400000" flipH="1">
                    <a:off x="10866287" y="1934526"/>
                    <a:ext cx="338554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s-MX" sz="24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rPr>
                      <a:t>&gt;</a:t>
                    </a:r>
                  </a:p>
                </p:txBody>
              </p:sp>
            </p:grpSp>
            <p:sp>
              <p:nvSpPr>
                <p:cNvPr id="116" name="CuadroTexto 115">
                  <a:extLst>
                    <a:ext uri="{FF2B5EF4-FFF2-40B4-BE49-F238E27FC236}">
                      <a16:creationId xmlns:a16="http://schemas.microsoft.com/office/drawing/2014/main" id="{E4792D11-3CAC-0D6D-356A-342B8B50B2CD}"/>
                    </a:ext>
                  </a:extLst>
                </p:cNvPr>
                <p:cNvSpPr txBox="1"/>
                <p:nvPr/>
              </p:nvSpPr>
              <p:spPr>
                <a:xfrm>
                  <a:off x="10660756" y="1188745"/>
                  <a:ext cx="957506" cy="12003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s-MX" dirty="0"/>
                    <a:t>Común</a:t>
                  </a:r>
                </a:p>
                <a:p>
                  <a:r>
                    <a:rPr lang="es-MX" dirty="0"/>
                    <a:t>24 VAC</a:t>
                  </a:r>
                </a:p>
                <a:p>
                  <a:r>
                    <a:rPr lang="es-MX" dirty="0"/>
                    <a:t>Señal</a:t>
                  </a:r>
                </a:p>
                <a:p>
                  <a:r>
                    <a:rPr lang="es-MX" dirty="0"/>
                    <a:t>Posición</a:t>
                  </a:r>
                </a:p>
              </p:txBody>
            </p:sp>
          </p:grpSp>
          <p:sp>
            <p:nvSpPr>
              <p:cNvPr id="118" name="CuadroTexto 117">
                <a:extLst>
                  <a:ext uri="{FF2B5EF4-FFF2-40B4-BE49-F238E27FC236}">
                    <a16:creationId xmlns:a16="http://schemas.microsoft.com/office/drawing/2014/main" id="{01D6FA86-5233-F31E-289B-AABD8C941121}"/>
                  </a:ext>
                </a:extLst>
              </p:cNvPr>
              <p:cNvSpPr txBox="1"/>
              <p:nvPr/>
            </p:nvSpPr>
            <p:spPr>
              <a:xfrm>
                <a:off x="3474686" y="4589230"/>
                <a:ext cx="330936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MX" dirty="0"/>
                  <a:t>Actuador conectado a la puerta 1</a:t>
                </a:r>
              </a:p>
            </p:txBody>
          </p:sp>
          <p:grpSp>
            <p:nvGrpSpPr>
              <p:cNvPr id="137" name="Grupo 136">
                <a:extLst>
                  <a:ext uri="{FF2B5EF4-FFF2-40B4-BE49-F238E27FC236}">
                    <a16:creationId xmlns:a16="http://schemas.microsoft.com/office/drawing/2014/main" id="{C70998F5-7033-7F97-4A15-7FCC2B6CB251}"/>
                  </a:ext>
                </a:extLst>
              </p:cNvPr>
              <p:cNvGrpSpPr/>
              <p:nvPr/>
            </p:nvGrpSpPr>
            <p:grpSpPr>
              <a:xfrm>
                <a:off x="259420" y="4679950"/>
                <a:ext cx="1967432" cy="1585917"/>
                <a:chOff x="259420" y="4679950"/>
                <a:chExt cx="1967432" cy="1585917"/>
              </a:xfrm>
            </p:grpSpPr>
            <p:grpSp>
              <p:nvGrpSpPr>
                <p:cNvPr id="134" name="Grupo 133">
                  <a:extLst>
                    <a:ext uri="{FF2B5EF4-FFF2-40B4-BE49-F238E27FC236}">
                      <a16:creationId xmlns:a16="http://schemas.microsoft.com/office/drawing/2014/main" id="{2C388CB1-54B0-18CF-457B-FA4E3A30766E}"/>
                    </a:ext>
                  </a:extLst>
                </p:cNvPr>
                <p:cNvGrpSpPr/>
                <p:nvPr/>
              </p:nvGrpSpPr>
              <p:grpSpPr>
                <a:xfrm>
                  <a:off x="259420" y="5065985"/>
                  <a:ext cx="1890084" cy="1199882"/>
                  <a:chOff x="354670" y="5085038"/>
                  <a:chExt cx="1890084" cy="1199882"/>
                </a:xfrm>
              </p:grpSpPr>
              <p:grpSp>
                <p:nvGrpSpPr>
                  <p:cNvPr id="132" name="Grupo 131">
                    <a:extLst>
                      <a:ext uri="{FF2B5EF4-FFF2-40B4-BE49-F238E27FC236}">
                        <a16:creationId xmlns:a16="http://schemas.microsoft.com/office/drawing/2014/main" id="{42A924F4-F7DC-4616-49F4-F693B0A7E026}"/>
                      </a:ext>
                    </a:extLst>
                  </p:cNvPr>
                  <p:cNvGrpSpPr/>
                  <p:nvPr/>
                </p:nvGrpSpPr>
                <p:grpSpPr>
                  <a:xfrm>
                    <a:off x="1130301" y="5085038"/>
                    <a:ext cx="1114453" cy="1199882"/>
                    <a:chOff x="1003301" y="5065986"/>
                    <a:chExt cx="1114453" cy="1199882"/>
                  </a:xfrm>
                </p:grpSpPr>
                <p:sp>
                  <p:nvSpPr>
                    <p:cNvPr id="119" name="Cuerda 118">
                      <a:extLst>
                        <a:ext uri="{FF2B5EF4-FFF2-40B4-BE49-F238E27FC236}">
                          <a16:creationId xmlns:a16="http://schemas.microsoft.com/office/drawing/2014/main" id="{98ED13F1-070F-7204-4BE0-A67B10E3C55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03301" y="5762315"/>
                      <a:ext cx="679450" cy="503553"/>
                    </a:xfrm>
                    <a:prstGeom prst="chord">
                      <a:avLst>
                        <a:gd name="adj1" fmla="val 16171766"/>
                        <a:gd name="adj2" fmla="val 5436569"/>
                      </a:avLst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s-MX"/>
                    </a:p>
                  </p:txBody>
                </p:sp>
                <p:cxnSp>
                  <p:nvCxnSpPr>
                    <p:cNvPr id="123" name="Conector: angular 122">
                      <a:extLst>
                        <a:ext uri="{FF2B5EF4-FFF2-40B4-BE49-F238E27FC236}">
                          <a16:creationId xmlns:a16="http://schemas.microsoft.com/office/drawing/2014/main" id="{22F95A42-29DA-969C-1C40-026B2B706C6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5400000" flipH="1" flipV="1">
                      <a:off x="1429695" y="5325393"/>
                      <a:ext cx="947465" cy="428652"/>
                    </a:xfrm>
                    <a:prstGeom prst="bentConnector3">
                      <a:avLst>
                        <a:gd name="adj1" fmla="val 1745"/>
                      </a:avLst>
                    </a:prstGeom>
                    <a:ln w="1016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29" name="Conector recto 128">
                      <a:extLst>
                        <a:ext uri="{FF2B5EF4-FFF2-40B4-BE49-F238E27FC236}">
                          <a16:creationId xmlns:a16="http://schemas.microsoft.com/office/drawing/2014/main" id="{AD7A11B7-67C3-28EC-14C7-4BD6A9FCD4E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092200" y="5905500"/>
                      <a:ext cx="252000" cy="0"/>
                    </a:xfrm>
                    <a:prstGeom prst="line">
                      <a:avLst/>
                    </a:prstGeom>
                    <a:ln w="762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31" name="Conector recto 130">
                      <a:extLst>
                        <a:ext uri="{FF2B5EF4-FFF2-40B4-BE49-F238E27FC236}">
                          <a16:creationId xmlns:a16="http://schemas.microsoft.com/office/drawing/2014/main" id="{D174B4EB-6A41-AE67-7982-45E20C0B2FB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092200" y="6108700"/>
                      <a:ext cx="252000" cy="0"/>
                    </a:xfrm>
                    <a:prstGeom prst="line">
                      <a:avLst/>
                    </a:prstGeom>
                    <a:ln w="762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133" name="CuadroTexto 132">
                    <a:extLst>
                      <a:ext uri="{FF2B5EF4-FFF2-40B4-BE49-F238E27FC236}">
                        <a16:creationId xmlns:a16="http://schemas.microsoft.com/office/drawing/2014/main" id="{F9522A2E-0A7D-6E24-5E7C-245C4C8D61D6}"/>
                      </a:ext>
                    </a:extLst>
                  </p:cNvPr>
                  <p:cNvSpPr txBox="1"/>
                  <p:nvPr/>
                </p:nvSpPr>
                <p:spPr>
                  <a:xfrm>
                    <a:off x="354670" y="5847838"/>
                    <a:ext cx="835485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s-MX" dirty="0"/>
                      <a:t>~ 110V</a:t>
                    </a:r>
                  </a:p>
                </p:txBody>
              </p:sp>
            </p:grpSp>
            <p:sp>
              <p:nvSpPr>
                <p:cNvPr id="135" name="Forma libre: forma 134">
                  <a:extLst>
                    <a:ext uri="{FF2B5EF4-FFF2-40B4-BE49-F238E27FC236}">
                      <a16:creationId xmlns:a16="http://schemas.microsoft.com/office/drawing/2014/main" id="{19F1FC2A-1713-6F83-0ACD-8EA2B290024D}"/>
                    </a:ext>
                  </a:extLst>
                </p:cNvPr>
                <p:cNvSpPr/>
                <p:nvPr/>
              </p:nvSpPr>
              <p:spPr>
                <a:xfrm>
                  <a:off x="1968500" y="4705350"/>
                  <a:ext cx="171450" cy="368300"/>
                </a:xfrm>
                <a:custGeom>
                  <a:avLst/>
                  <a:gdLst>
                    <a:gd name="connsiteX0" fmla="*/ 171450 w 171450"/>
                    <a:gd name="connsiteY0" fmla="*/ 368300 h 368300"/>
                    <a:gd name="connsiteX1" fmla="*/ 57150 w 171450"/>
                    <a:gd name="connsiteY1" fmla="*/ 203200 h 368300"/>
                    <a:gd name="connsiteX2" fmla="*/ 0 w 171450"/>
                    <a:gd name="connsiteY2" fmla="*/ 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71450" h="368300">
                      <a:moveTo>
                        <a:pt x="171450" y="368300"/>
                      </a:moveTo>
                      <a:cubicBezTo>
                        <a:pt x="128587" y="316441"/>
                        <a:pt x="85725" y="264583"/>
                        <a:pt x="57150" y="203200"/>
                      </a:cubicBezTo>
                      <a:cubicBezTo>
                        <a:pt x="28575" y="141817"/>
                        <a:pt x="14287" y="70908"/>
                        <a:pt x="0" y="0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/>
                </a:p>
              </p:txBody>
            </p:sp>
            <p:sp>
              <p:nvSpPr>
                <p:cNvPr id="136" name="Forma libre: forma 135">
                  <a:extLst>
                    <a:ext uri="{FF2B5EF4-FFF2-40B4-BE49-F238E27FC236}">
                      <a16:creationId xmlns:a16="http://schemas.microsoft.com/office/drawing/2014/main" id="{16F7D7AB-0ADD-40DA-672B-3B78153B0331}"/>
                    </a:ext>
                  </a:extLst>
                </p:cNvPr>
                <p:cNvSpPr/>
                <p:nvPr/>
              </p:nvSpPr>
              <p:spPr>
                <a:xfrm>
                  <a:off x="2159000" y="4679950"/>
                  <a:ext cx="67852" cy="387350"/>
                </a:xfrm>
                <a:custGeom>
                  <a:avLst/>
                  <a:gdLst>
                    <a:gd name="connsiteX0" fmla="*/ 57150 w 67852"/>
                    <a:gd name="connsiteY0" fmla="*/ 0 h 387350"/>
                    <a:gd name="connsiteX1" fmla="*/ 63500 w 67852"/>
                    <a:gd name="connsiteY1" fmla="*/ 190500 h 387350"/>
                    <a:gd name="connsiteX2" fmla="*/ 0 w 67852"/>
                    <a:gd name="connsiteY2" fmla="*/ 387350 h 3873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67852" h="387350">
                      <a:moveTo>
                        <a:pt x="57150" y="0"/>
                      </a:moveTo>
                      <a:cubicBezTo>
                        <a:pt x="65087" y="62971"/>
                        <a:pt x="73025" y="125942"/>
                        <a:pt x="63500" y="190500"/>
                      </a:cubicBezTo>
                      <a:cubicBezTo>
                        <a:pt x="53975" y="255058"/>
                        <a:pt x="26987" y="321204"/>
                        <a:pt x="0" y="387350"/>
                      </a:cubicBezTo>
                    </a:path>
                  </a:pathLst>
                </a:custGeom>
                <a:noFill/>
                <a:ln w="38100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/>
                </a:p>
              </p:txBody>
            </p:sp>
          </p:grpSp>
        </p:grpSp>
        <p:pic>
          <p:nvPicPr>
            <p:cNvPr id="1025" name="Imagen 1024">
              <a:extLst>
                <a:ext uri="{FF2B5EF4-FFF2-40B4-BE49-F238E27FC236}">
                  <a16:creationId xmlns:a16="http://schemas.microsoft.com/office/drawing/2014/main" id="{36F89EE0-FE98-4CAF-6594-6E7B4120EE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15185" t="28687" r="10381" b="25614"/>
            <a:stretch/>
          </p:blipFill>
          <p:spPr>
            <a:xfrm>
              <a:off x="3910956" y="5847782"/>
              <a:ext cx="1518122" cy="932069"/>
            </a:xfrm>
            <a:prstGeom prst="rect">
              <a:avLst/>
            </a:prstGeom>
          </p:spPr>
        </p:pic>
        <p:sp>
          <p:nvSpPr>
            <p:cNvPr id="1026" name="Forma libre: forma 1025">
              <a:extLst>
                <a:ext uri="{FF2B5EF4-FFF2-40B4-BE49-F238E27FC236}">
                  <a16:creationId xmlns:a16="http://schemas.microsoft.com/office/drawing/2014/main" id="{187F9024-0272-4643-E6BE-3F27B083451B}"/>
                </a:ext>
              </a:extLst>
            </p:cNvPr>
            <p:cNvSpPr/>
            <p:nvPr/>
          </p:nvSpPr>
          <p:spPr>
            <a:xfrm>
              <a:off x="2446423" y="4598269"/>
              <a:ext cx="119522" cy="318737"/>
            </a:xfrm>
            <a:custGeom>
              <a:avLst/>
              <a:gdLst>
                <a:gd name="connsiteX0" fmla="*/ 171450 w 171450"/>
                <a:gd name="connsiteY0" fmla="*/ 368300 h 368300"/>
                <a:gd name="connsiteX1" fmla="*/ 57150 w 171450"/>
                <a:gd name="connsiteY1" fmla="*/ 203200 h 368300"/>
                <a:gd name="connsiteX2" fmla="*/ 0 w 171450"/>
                <a:gd name="connsiteY2" fmla="*/ 0 h 368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1450" h="368300">
                  <a:moveTo>
                    <a:pt x="171450" y="368300"/>
                  </a:moveTo>
                  <a:cubicBezTo>
                    <a:pt x="128587" y="316441"/>
                    <a:pt x="85725" y="264583"/>
                    <a:pt x="57150" y="203200"/>
                  </a:cubicBezTo>
                  <a:cubicBezTo>
                    <a:pt x="28575" y="141817"/>
                    <a:pt x="14287" y="70908"/>
                    <a:pt x="0" y="0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027" name="Forma libre: forma 1026">
              <a:extLst>
                <a:ext uri="{FF2B5EF4-FFF2-40B4-BE49-F238E27FC236}">
                  <a16:creationId xmlns:a16="http://schemas.microsoft.com/office/drawing/2014/main" id="{74FB4C1B-8578-9024-C34F-4CEA42F30C9D}"/>
                </a:ext>
              </a:extLst>
            </p:cNvPr>
            <p:cNvSpPr/>
            <p:nvPr/>
          </p:nvSpPr>
          <p:spPr>
            <a:xfrm>
              <a:off x="2572990" y="4485424"/>
              <a:ext cx="104115" cy="418043"/>
            </a:xfrm>
            <a:custGeom>
              <a:avLst/>
              <a:gdLst>
                <a:gd name="connsiteX0" fmla="*/ 57150 w 67852"/>
                <a:gd name="connsiteY0" fmla="*/ 0 h 387350"/>
                <a:gd name="connsiteX1" fmla="*/ 63500 w 67852"/>
                <a:gd name="connsiteY1" fmla="*/ 190500 h 387350"/>
                <a:gd name="connsiteX2" fmla="*/ 0 w 67852"/>
                <a:gd name="connsiteY2" fmla="*/ 387350 h 387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7852" h="387350">
                  <a:moveTo>
                    <a:pt x="57150" y="0"/>
                  </a:moveTo>
                  <a:cubicBezTo>
                    <a:pt x="65087" y="62971"/>
                    <a:pt x="73025" y="125942"/>
                    <a:pt x="63500" y="190500"/>
                  </a:cubicBezTo>
                  <a:cubicBezTo>
                    <a:pt x="53975" y="255058"/>
                    <a:pt x="26987" y="321204"/>
                    <a:pt x="0" y="387350"/>
                  </a:cubicBezTo>
                </a:path>
              </a:pathLst>
            </a:cu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cxnSp>
          <p:nvCxnSpPr>
            <p:cNvPr id="1028" name="Conector: angular 1027">
              <a:extLst>
                <a:ext uri="{FF2B5EF4-FFF2-40B4-BE49-F238E27FC236}">
                  <a16:creationId xmlns:a16="http://schemas.microsoft.com/office/drawing/2014/main" id="{B38C422F-4429-28FD-196A-F75DD4D9D55B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2455989" y="4988104"/>
              <a:ext cx="1459389" cy="1256191"/>
            </a:xfrm>
            <a:prstGeom prst="bentConnector3">
              <a:avLst>
                <a:gd name="adj1" fmla="val 96812"/>
              </a:avLst>
            </a:prstGeom>
            <a:ln w="1016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370204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upo 40">
            <a:extLst>
              <a:ext uri="{FF2B5EF4-FFF2-40B4-BE49-F238E27FC236}">
                <a16:creationId xmlns:a16="http://schemas.microsoft.com/office/drawing/2014/main" id="{0F52BAFD-CBC1-1C1A-89AB-78FC9DF1757A}"/>
              </a:ext>
            </a:extLst>
          </p:cNvPr>
          <p:cNvGrpSpPr/>
          <p:nvPr/>
        </p:nvGrpSpPr>
        <p:grpSpPr>
          <a:xfrm>
            <a:off x="0" y="0"/>
            <a:ext cx="12192000" cy="6779851"/>
            <a:chOff x="0" y="0"/>
            <a:chExt cx="12192000" cy="6779851"/>
          </a:xfrm>
        </p:grpSpPr>
        <p:sp>
          <p:nvSpPr>
            <p:cNvPr id="1063" name="CuadroTexto 1062">
              <a:extLst>
                <a:ext uri="{FF2B5EF4-FFF2-40B4-BE49-F238E27FC236}">
                  <a16:creationId xmlns:a16="http://schemas.microsoft.com/office/drawing/2014/main" id="{99DA2107-AEEE-4208-831B-816AEE3B4E82}"/>
                </a:ext>
              </a:extLst>
            </p:cNvPr>
            <p:cNvSpPr txBox="1"/>
            <p:nvPr/>
          </p:nvSpPr>
          <p:spPr>
            <a:xfrm>
              <a:off x="0" y="0"/>
              <a:ext cx="121920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2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</a:rPr>
                <a:t>Cableado con actuadores comunes (normalmente cerrados)</a:t>
              </a:r>
              <a:br>
                <a:rPr lang="es-MX" sz="2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</a:rPr>
              </a:br>
              <a:r>
                <a:rPr lang="es-MX" sz="3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</a:rPr>
                <a:t>AG03 | AG06+ | AG07 | AG15</a:t>
              </a:r>
            </a:p>
          </p:txBody>
        </p:sp>
        <p:grpSp>
          <p:nvGrpSpPr>
            <p:cNvPr id="85" name="Grupo 84">
              <a:extLst>
                <a:ext uri="{FF2B5EF4-FFF2-40B4-BE49-F238E27FC236}">
                  <a16:creationId xmlns:a16="http://schemas.microsoft.com/office/drawing/2014/main" id="{2604A1A0-B5E5-C952-0CE8-67E2C6E95236}"/>
                </a:ext>
              </a:extLst>
            </p:cNvPr>
            <p:cNvGrpSpPr/>
            <p:nvPr/>
          </p:nvGrpSpPr>
          <p:grpSpPr>
            <a:xfrm>
              <a:off x="4783216" y="3810725"/>
              <a:ext cx="2958474" cy="203277"/>
              <a:chOff x="4389716" y="4008965"/>
              <a:chExt cx="2958474" cy="359834"/>
            </a:xfrm>
          </p:grpSpPr>
          <p:cxnSp>
            <p:nvCxnSpPr>
              <p:cNvPr id="67" name="Conector recto 66">
                <a:extLst>
                  <a:ext uri="{FF2B5EF4-FFF2-40B4-BE49-F238E27FC236}">
                    <a16:creationId xmlns:a16="http://schemas.microsoft.com/office/drawing/2014/main" id="{0D5D0C60-709F-7982-D15B-AD0FBCFD6C8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89716" y="4008965"/>
                <a:ext cx="0" cy="35983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Conector recto 78">
                <a:extLst>
                  <a:ext uri="{FF2B5EF4-FFF2-40B4-BE49-F238E27FC236}">
                    <a16:creationId xmlns:a16="http://schemas.microsoft.com/office/drawing/2014/main" id="{99481B55-B41C-CFF0-2986-392CAEE8F07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89716" y="4351867"/>
                <a:ext cx="2958474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3" name="Grupo 92">
              <a:extLst>
                <a:ext uri="{FF2B5EF4-FFF2-40B4-BE49-F238E27FC236}">
                  <a16:creationId xmlns:a16="http://schemas.microsoft.com/office/drawing/2014/main" id="{382CBAFF-3DC3-66ED-6882-E0FB8BCB589C}"/>
                </a:ext>
              </a:extLst>
            </p:cNvPr>
            <p:cNvGrpSpPr/>
            <p:nvPr/>
          </p:nvGrpSpPr>
          <p:grpSpPr>
            <a:xfrm>
              <a:off x="4676908" y="3895763"/>
              <a:ext cx="3867650" cy="312717"/>
              <a:chOff x="4389716" y="4008965"/>
              <a:chExt cx="2958474" cy="359834"/>
            </a:xfrm>
          </p:grpSpPr>
          <p:cxnSp>
            <p:nvCxnSpPr>
              <p:cNvPr id="100" name="Conector recto 99">
                <a:extLst>
                  <a:ext uri="{FF2B5EF4-FFF2-40B4-BE49-F238E27FC236}">
                    <a16:creationId xmlns:a16="http://schemas.microsoft.com/office/drawing/2014/main" id="{1811F6A8-A33B-9B50-D332-03A27562B77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89716" y="4008965"/>
                <a:ext cx="0" cy="359834"/>
              </a:xfrm>
              <a:prstGeom prst="line">
                <a:avLst/>
              </a:prstGeom>
              <a:ln w="381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Conector recto 100">
                <a:extLst>
                  <a:ext uri="{FF2B5EF4-FFF2-40B4-BE49-F238E27FC236}">
                    <a16:creationId xmlns:a16="http://schemas.microsoft.com/office/drawing/2014/main" id="{688F6205-19EA-F68A-5383-F3B0AEA3700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89716" y="4351867"/>
                <a:ext cx="2958474" cy="0"/>
              </a:xfrm>
              <a:prstGeom prst="line">
                <a:avLst/>
              </a:prstGeom>
              <a:ln w="381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8" name="CuadroTexto 117">
              <a:extLst>
                <a:ext uri="{FF2B5EF4-FFF2-40B4-BE49-F238E27FC236}">
                  <a16:creationId xmlns:a16="http://schemas.microsoft.com/office/drawing/2014/main" id="{01D6FA86-5233-F31E-289B-AABD8C941121}"/>
                </a:ext>
              </a:extLst>
            </p:cNvPr>
            <p:cNvSpPr txBox="1"/>
            <p:nvPr/>
          </p:nvSpPr>
          <p:spPr>
            <a:xfrm>
              <a:off x="4985871" y="4964583"/>
              <a:ext cx="20699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MX" dirty="0"/>
                <a:t>Conexión a puerta 1</a:t>
              </a:r>
            </a:p>
          </p:txBody>
        </p:sp>
        <p:sp>
          <p:nvSpPr>
            <p:cNvPr id="133" name="CuadroTexto 132">
              <a:extLst>
                <a:ext uri="{FF2B5EF4-FFF2-40B4-BE49-F238E27FC236}">
                  <a16:creationId xmlns:a16="http://schemas.microsoft.com/office/drawing/2014/main" id="{F9522A2E-0A7D-6E24-5E7C-245C4C8D61D6}"/>
                </a:ext>
              </a:extLst>
            </p:cNvPr>
            <p:cNvSpPr txBox="1"/>
            <p:nvPr/>
          </p:nvSpPr>
          <p:spPr>
            <a:xfrm>
              <a:off x="1227483" y="6144349"/>
              <a:ext cx="8354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MX" dirty="0"/>
                <a:t>~ 110V</a:t>
              </a:r>
            </a:p>
          </p:txBody>
        </p:sp>
        <p:sp>
          <p:nvSpPr>
            <p:cNvPr id="135" name="Forma libre: forma 134">
              <a:extLst>
                <a:ext uri="{FF2B5EF4-FFF2-40B4-BE49-F238E27FC236}">
                  <a16:creationId xmlns:a16="http://schemas.microsoft.com/office/drawing/2014/main" id="{19F1FC2A-1713-6F83-0ACD-8EA2B290024D}"/>
                </a:ext>
              </a:extLst>
            </p:cNvPr>
            <p:cNvSpPr/>
            <p:nvPr/>
          </p:nvSpPr>
          <p:spPr>
            <a:xfrm>
              <a:off x="2936563" y="5020914"/>
              <a:ext cx="171450" cy="368300"/>
            </a:xfrm>
            <a:custGeom>
              <a:avLst/>
              <a:gdLst>
                <a:gd name="connsiteX0" fmla="*/ 171450 w 171450"/>
                <a:gd name="connsiteY0" fmla="*/ 368300 h 368300"/>
                <a:gd name="connsiteX1" fmla="*/ 57150 w 171450"/>
                <a:gd name="connsiteY1" fmla="*/ 203200 h 368300"/>
                <a:gd name="connsiteX2" fmla="*/ 0 w 171450"/>
                <a:gd name="connsiteY2" fmla="*/ 0 h 368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1450" h="368300">
                  <a:moveTo>
                    <a:pt x="171450" y="368300"/>
                  </a:moveTo>
                  <a:cubicBezTo>
                    <a:pt x="128587" y="316441"/>
                    <a:pt x="85725" y="264583"/>
                    <a:pt x="57150" y="203200"/>
                  </a:cubicBezTo>
                  <a:cubicBezTo>
                    <a:pt x="28575" y="141817"/>
                    <a:pt x="14287" y="70908"/>
                    <a:pt x="0" y="0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36" name="Forma libre: forma 135">
              <a:extLst>
                <a:ext uri="{FF2B5EF4-FFF2-40B4-BE49-F238E27FC236}">
                  <a16:creationId xmlns:a16="http://schemas.microsoft.com/office/drawing/2014/main" id="{16F7D7AB-0ADD-40DA-672B-3B78153B0331}"/>
                </a:ext>
              </a:extLst>
            </p:cNvPr>
            <p:cNvSpPr/>
            <p:nvPr/>
          </p:nvSpPr>
          <p:spPr>
            <a:xfrm>
              <a:off x="3127063" y="4995514"/>
              <a:ext cx="67852" cy="387350"/>
            </a:xfrm>
            <a:custGeom>
              <a:avLst/>
              <a:gdLst>
                <a:gd name="connsiteX0" fmla="*/ 57150 w 67852"/>
                <a:gd name="connsiteY0" fmla="*/ 0 h 387350"/>
                <a:gd name="connsiteX1" fmla="*/ 63500 w 67852"/>
                <a:gd name="connsiteY1" fmla="*/ 190500 h 387350"/>
                <a:gd name="connsiteX2" fmla="*/ 0 w 67852"/>
                <a:gd name="connsiteY2" fmla="*/ 387350 h 387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7852" h="387350">
                  <a:moveTo>
                    <a:pt x="57150" y="0"/>
                  </a:moveTo>
                  <a:cubicBezTo>
                    <a:pt x="65087" y="62971"/>
                    <a:pt x="73025" y="125942"/>
                    <a:pt x="63500" y="190500"/>
                  </a:cubicBezTo>
                  <a:cubicBezTo>
                    <a:pt x="53975" y="255058"/>
                    <a:pt x="26987" y="321204"/>
                    <a:pt x="0" y="387350"/>
                  </a:cubicBezTo>
                </a:path>
              </a:pathLst>
            </a:cu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pic>
          <p:nvPicPr>
            <p:cNvPr id="2" name="Imagen 1">
              <a:extLst>
                <a:ext uri="{FF2B5EF4-FFF2-40B4-BE49-F238E27FC236}">
                  <a16:creationId xmlns:a16="http://schemas.microsoft.com/office/drawing/2014/main" id="{B8BD84D3-B8AF-0C8F-EE31-52FF83957E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34165"/>
            <a:stretch/>
          </p:blipFill>
          <p:spPr>
            <a:xfrm flipH="1">
              <a:off x="9155082" y="2007933"/>
              <a:ext cx="1859037" cy="1760701"/>
            </a:xfrm>
            <a:prstGeom prst="rect">
              <a:avLst/>
            </a:prstGeom>
          </p:spPr>
        </p:pic>
        <p:pic>
          <p:nvPicPr>
            <p:cNvPr id="3" name="Imagen 2">
              <a:extLst>
                <a:ext uri="{FF2B5EF4-FFF2-40B4-BE49-F238E27FC236}">
                  <a16:creationId xmlns:a16="http://schemas.microsoft.com/office/drawing/2014/main" id="{BF9CD5D5-6876-61F0-AA72-4A3853B10CC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</a:blip>
            <a:srcRect t="34165"/>
            <a:stretch/>
          </p:blipFill>
          <p:spPr>
            <a:xfrm flipH="1">
              <a:off x="9181362" y="4817154"/>
              <a:ext cx="1859037" cy="1760701"/>
            </a:xfrm>
            <a:prstGeom prst="rect">
              <a:avLst/>
            </a:prstGeom>
          </p:spPr>
        </p:pic>
        <p:sp>
          <p:nvSpPr>
            <p:cNvPr id="5" name="CuadroTexto 4">
              <a:extLst>
                <a:ext uri="{FF2B5EF4-FFF2-40B4-BE49-F238E27FC236}">
                  <a16:creationId xmlns:a16="http://schemas.microsoft.com/office/drawing/2014/main" id="{E8AB1D61-B38A-66AF-665B-AA63713DBB4F}"/>
                </a:ext>
              </a:extLst>
            </p:cNvPr>
            <p:cNvSpPr txBox="1"/>
            <p:nvPr/>
          </p:nvSpPr>
          <p:spPr>
            <a:xfrm>
              <a:off x="5978025" y="4470195"/>
              <a:ext cx="23916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MX" sz="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o</a:t>
              </a:r>
            </a:p>
            <a:p>
              <a:r>
                <a:rPr lang="es-MX" sz="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o</a:t>
              </a:r>
            </a:p>
            <a:p>
              <a:r>
                <a:rPr lang="es-MX" sz="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o</a:t>
              </a:r>
            </a:p>
            <a:p>
              <a:endParaRPr lang="es-MX" sz="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pic>
          <p:nvPicPr>
            <p:cNvPr id="7" name="Imagen 6" descr="Imagen de la pantalla de un celular con letras&#10;&#10;Descripción generada automáticamente con confianza baja">
              <a:extLst>
                <a:ext uri="{FF2B5EF4-FFF2-40B4-BE49-F238E27FC236}">
                  <a16:creationId xmlns:a16="http://schemas.microsoft.com/office/drawing/2014/main" id="{A7535420-CB1D-24BC-9911-C455B1FBE63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5999" y="1481110"/>
              <a:ext cx="4834481" cy="3625861"/>
            </a:xfrm>
            <a:prstGeom prst="rect">
              <a:avLst/>
            </a:prstGeom>
          </p:spPr>
        </p:pic>
        <p:grpSp>
          <p:nvGrpSpPr>
            <p:cNvPr id="14" name="Grupo 13">
              <a:extLst>
                <a:ext uri="{FF2B5EF4-FFF2-40B4-BE49-F238E27FC236}">
                  <a16:creationId xmlns:a16="http://schemas.microsoft.com/office/drawing/2014/main" id="{D36122EF-724F-7C33-0E8A-E07CB1502488}"/>
                </a:ext>
              </a:extLst>
            </p:cNvPr>
            <p:cNvGrpSpPr/>
            <p:nvPr/>
          </p:nvGrpSpPr>
          <p:grpSpPr>
            <a:xfrm flipV="1">
              <a:off x="8527335" y="2221122"/>
              <a:ext cx="896063" cy="1980001"/>
              <a:chOff x="4389716" y="4020434"/>
              <a:chExt cx="2958474" cy="328686"/>
            </a:xfrm>
          </p:grpSpPr>
          <p:cxnSp>
            <p:nvCxnSpPr>
              <p:cNvPr id="15" name="Conector recto 14">
                <a:extLst>
                  <a:ext uri="{FF2B5EF4-FFF2-40B4-BE49-F238E27FC236}">
                    <a16:creationId xmlns:a16="http://schemas.microsoft.com/office/drawing/2014/main" id="{1D26E18F-1D5B-0AE0-46A1-22CB1B653E4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89716" y="4020434"/>
                <a:ext cx="0" cy="328686"/>
              </a:xfrm>
              <a:prstGeom prst="line">
                <a:avLst/>
              </a:prstGeom>
              <a:ln w="381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Conector recto 15">
                <a:extLst>
                  <a:ext uri="{FF2B5EF4-FFF2-40B4-BE49-F238E27FC236}">
                    <a16:creationId xmlns:a16="http://schemas.microsoft.com/office/drawing/2014/main" id="{641AE814-A960-B3FC-DBFA-A59D144C881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89716" y="4346185"/>
                <a:ext cx="2958474" cy="0"/>
              </a:xfrm>
              <a:prstGeom prst="line">
                <a:avLst/>
              </a:prstGeom>
              <a:ln w="381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upo 16">
              <a:extLst>
                <a:ext uri="{FF2B5EF4-FFF2-40B4-BE49-F238E27FC236}">
                  <a16:creationId xmlns:a16="http://schemas.microsoft.com/office/drawing/2014/main" id="{6EC98376-90FB-4B4C-DF5C-8FABBB34049A}"/>
                </a:ext>
              </a:extLst>
            </p:cNvPr>
            <p:cNvGrpSpPr/>
            <p:nvPr/>
          </p:nvGrpSpPr>
          <p:grpSpPr>
            <a:xfrm>
              <a:off x="7750683" y="3998984"/>
              <a:ext cx="1672712" cy="900001"/>
              <a:chOff x="4389716" y="4012209"/>
              <a:chExt cx="2958474" cy="344846"/>
            </a:xfrm>
          </p:grpSpPr>
          <p:cxnSp>
            <p:nvCxnSpPr>
              <p:cNvPr id="18" name="Conector recto 17">
                <a:extLst>
                  <a:ext uri="{FF2B5EF4-FFF2-40B4-BE49-F238E27FC236}">
                    <a16:creationId xmlns:a16="http://schemas.microsoft.com/office/drawing/2014/main" id="{F06EA4A8-E285-7BE3-6B2F-664603AF208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89716" y="4012209"/>
                <a:ext cx="0" cy="34484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Conector recto 18">
                <a:extLst>
                  <a:ext uri="{FF2B5EF4-FFF2-40B4-BE49-F238E27FC236}">
                    <a16:creationId xmlns:a16="http://schemas.microsoft.com/office/drawing/2014/main" id="{A8AA5AE2-8848-B457-E20F-20F516B18EC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89716" y="4351867"/>
                <a:ext cx="2958474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" name="Grupo 19">
              <a:extLst>
                <a:ext uri="{FF2B5EF4-FFF2-40B4-BE49-F238E27FC236}">
                  <a16:creationId xmlns:a16="http://schemas.microsoft.com/office/drawing/2014/main" id="{31C8BAE4-9886-E39D-BAD0-446FE42E4C3D}"/>
                </a:ext>
              </a:extLst>
            </p:cNvPr>
            <p:cNvGrpSpPr/>
            <p:nvPr/>
          </p:nvGrpSpPr>
          <p:grpSpPr>
            <a:xfrm>
              <a:off x="3689923" y="4550920"/>
              <a:ext cx="5733471" cy="418043"/>
              <a:chOff x="3689923" y="4550920"/>
              <a:chExt cx="5976000" cy="418043"/>
            </a:xfrm>
          </p:grpSpPr>
          <p:cxnSp>
            <p:nvCxnSpPr>
              <p:cNvPr id="104" name="Conector recto 103">
                <a:extLst>
                  <a:ext uri="{FF2B5EF4-FFF2-40B4-BE49-F238E27FC236}">
                    <a16:creationId xmlns:a16="http://schemas.microsoft.com/office/drawing/2014/main" id="{373F9D36-3034-8054-F975-C3BE1604161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89924" y="4550920"/>
                <a:ext cx="0" cy="418043"/>
              </a:xfrm>
              <a:prstGeom prst="line">
                <a:avLst/>
              </a:prstGeom>
              <a:ln w="381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Conector recto 104">
                <a:extLst>
                  <a:ext uri="{FF2B5EF4-FFF2-40B4-BE49-F238E27FC236}">
                    <a16:creationId xmlns:a16="http://schemas.microsoft.com/office/drawing/2014/main" id="{F6B28706-CD9C-3057-970F-D3921B2BA3E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89923" y="4949291"/>
                <a:ext cx="5976000" cy="0"/>
              </a:xfrm>
              <a:prstGeom prst="line">
                <a:avLst/>
              </a:prstGeom>
              <a:ln w="381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" name="Grupo 21">
              <a:extLst>
                <a:ext uri="{FF2B5EF4-FFF2-40B4-BE49-F238E27FC236}">
                  <a16:creationId xmlns:a16="http://schemas.microsoft.com/office/drawing/2014/main" id="{DA703808-B064-9A4C-9FC0-59BDF6EB2063}"/>
                </a:ext>
              </a:extLst>
            </p:cNvPr>
            <p:cNvGrpSpPr/>
            <p:nvPr/>
          </p:nvGrpSpPr>
          <p:grpSpPr>
            <a:xfrm flipV="1">
              <a:off x="7750683" y="2149918"/>
              <a:ext cx="1672712" cy="1886167"/>
              <a:chOff x="4389716" y="4012209"/>
              <a:chExt cx="2958474" cy="344846"/>
            </a:xfrm>
          </p:grpSpPr>
          <p:cxnSp>
            <p:nvCxnSpPr>
              <p:cNvPr id="23" name="Conector recto 22">
                <a:extLst>
                  <a:ext uri="{FF2B5EF4-FFF2-40B4-BE49-F238E27FC236}">
                    <a16:creationId xmlns:a16="http://schemas.microsoft.com/office/drawing/2014/main" id="{01C2E836-B275-ED5B-8D99-F45F6713D9B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89716" y="4012209"/>
                <a:ext cx="0" cy="34484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Conector recto 23">
                <a:extLst>
                  <a:ext uri="{FF2B5EF4-FFF2-40B4-BE49-F238E27FC236}">
                    <a16:creationId xmlns:a16="http://schemas.microsoft.com/office/drawing/2014/main" id="{3E9B39B4-ABE5-F350-C917-A81450DA1A5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89716" y="4352796"/>
                <a:ext cx="2958474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5" name="CuadroTexto 24">
              <a:extLst>
                <a:ext uri="{FF2B5EF4-FFF2-40B4-BE49-F238E27FC236}">
                  <a16:creationId xmlns:a16="http://schemas.microsoft.com/office/drawing/2014/main" id="{945BD7A3-84E5-8315-C44F-A542B1417C38}"/>
                </a:ext>
              </a:extLst>
            </p:cNvPr>
            <p:cNvSpPr txBox="1"/>
            <p:nvPr/>
          </p:nvSpPr>
          <p:spPr>
            <a:xfrm>
              <a:off x="4991457" y="4193765"/>
              <a:ext cx="20699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MX" dirty="0"/>
                <a:t>Conexión a puerta 7</a:t>
              </a:r>
            </a:p>
          </p:txBody>
        </p:sp>
        <p:sp>
          <p:nvSpPr>
            <p:cNvPr id="26" name="Rombo 25">
              <a:extLst>
                <a:ext uri="{FF2B5EF4-FFF2-40B4-BE49-F238E27FC236}">
                  <a16:creationId xmlns:a16="http://schemas.microsoft.com/office/drawing/2014/main" id="{49449635-20B5-2D68-530D-43492C81864E}"/>
                </a:ext>
              </a:extLst>
            </p:cNvPr>
            <p:cNvSpPr/>
            <p:nvPr/>
          </p:nvSpPr>
          <p:spPr>
            <a:xfrm>
              <a:off x="7701369" y="3960317"/>
              <a:ext cx="95711" cy="95711"/>
            </a:xfrm>
            <a:prstGeom prst="diamond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pic>
          <p:nvPicPr>
            <p:cNvPr id="28" name="Imagen 27">
              <a:extLst>
                <a:ext uri="{FF2B5EF4-FFF2-40B4-BE49-F238E27FC236}">
                  <a16:creationId xmlns:a16="http://schemas.microsoft.com/office/drawing/2014/main" id="{759E7B34-29B0-690A-C544-B39D0DA647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15185" t="28687" r="10381" b="25614"/>
            <a:stretch/>
          </p:blipFill>
          <p:spPr>
            <a:xfrm>
              <a:off x="3910956" y="5847782"/>
              <a:ext cx="1518122" cy="932069"/>
            </a:xfrm>
            <a:prstGeom prst="rect">
              <a:avLst/>
            </a:prstGeom>
          </p:spPr>
        </p:pic>
        <p:sp>
          <p:nvSpPr>
            <p:cNvPr id="34" name="Forma libre: forma 33">
              <a:extLst>
                <a:ext uri="{FF2B5EF4-FFF2-40B4-BE49-F238E27FC236}">
                  <a16:creationId xmlns:a16="http://schemas.microsoft.com/office/drawing/2014/main" id="{3365611E-15E3-128C-5FBB-11D87BDEDC8A}"/>
                </a:ext>
              </a:extLst>
            </p:cNvPr>
            <p:cNvSpPr/>
            <p:nvPr/>
          </p:nvSpPr>
          <p:spPr>
            <a:xfrm>
              <a:off x="3309367" y="4766732"/>
              <a:ext cx="119522" cy="318737"/>
            </a:xfrm>
            <a:custGeom>
              <a:avLst/>
              <a:gdLst>
                <a:gd name="connsiteX0" fmla="*/ 171450 w 171450"/>
                <a:gd name="connsiteY0" fmla="*/ 368300 h 368300"/>
                <a:gd name="connsiteX1" fmla="*/ 57150 w 171450"/>
                <a:gd name="connsiteY1" fmla="*/ 203200 h 368300"/>
                <a:gd name="connsiteX2" fmla="*/ 0 w 171450"/>
                <a:gd name="connsiteY2" fmla="*/ 0 h 368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1450" h="368300">
                  <a:moveTo>
                    <a:pt x="171450" y="368300"/>
                  </a:moveTo>
                  <a:cubicBezTo>
                    <a:pt x="128587" y="316441"/>
                    <a:pt x="85725" y="264583"/>
                    <a:pt x="57150" y="203200"/>
                  </a:cubicBezTo>
                  <a:cubicBezTo>
                    <a:pt x="28575" y="141817"/>
                    <a:pt x="14287" y="70908"/>
                    <a:pt x="0" y="0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38" name="Forma libre: forma 37">
              <a:extLst>
                <a:ext uri="{FF2B5EF4-FFF2-40B4-BE49-F238E27FC236}">
                  <a16:creationId xmlns:a16="http://schemas.microsoft.com/office/drawing/2014/main" id="{8C820F87-A3E4-BDA7-2748-1007CCE4E9C5}"/>
                </a:ext>
              </a:extLst>
            </p:cNvPr>
            <p:cNvSpPr/>
            <p:nvPr/>
          </p:nvSpPr>
          <p:spPr>
            <a:xfrm>
              <a:off x="3435934" y="4653887"/>
              <a:ext cx="104115" cy="418043"/>
            </a:xfrm>
            <a:custGeom>
              <a:avLst/>
              <a:gdLst>
                <a:gd name="connsiteX0" fmla="*/ 57150 w 67852"/>
                <a:gd name="connsiteY0" fmla="*/ 0 h 387350"/>
                <a:gd name="connsiteX1" fmla="*/ 63500 w 67852"/>
                <a:gd name="connsiteY1" fmla="*/ 190500 h 387350"/>
                <a:gd name="connsiteX2" fmla="*/ 0 w 67852"/>
                <a:gd name="connsiteY2" fmla="*/ 387350 h 387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7852" h="387350">
                  <a:moveTo>
                    <a:pt x="57150" y="0"/>
                  </a:moveTo>
                  <a:cubicBezTo>
                    <a:pt x="65087" y="62971"/>
                    <a:pt x="73025" y="125942"/>
                    <a:pt x="63500" y="190500"/>
                  </a:cubicBezTo>
                  <a:cubicBezTo>
                    <a:pt x="53975" y="255058"/>
                    <a:pt x="26987" y="321204"/>
                    <a:pt x="0" y="387350"/>
                  </a:cubicBezTo>
                </a:path>
              </a:pathLst>
            </a:cu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cxnSp>
          <p:nvCxnSpPr>
            <p:cNvPr id="30" name="Conector: angular 29">
              <a:extLst>
                <a:ext uri="{FF2B5EF4-FFF2-40B4-BE49-F238E27FC236}">
                  <a16:creationId xmlns:a16="http://schemas.microsoft.com/office/drawing/2014/main" id="{3EF578B4-907E-08B1-63C4-D79413823EB2}"/>
                </a:ext>
              </a:extLst>
            </p:cNvPr>
            <p:cNvCxnSpPr>
              <a:cxnSpLocks/>
              <a:endCxn id="28" idx="1"/>
            </p:cNvCxnSpPr>
            <p:nvPr/>
          </p:nvCxnSpPr>
          <p:spPr>
            <a:xfrm rot="16200000" flipH="1">
              <a:off x="3036320" y="5439181"/>
              <a:ext cx="1258848" cy="490424"/>
            </a:xfrm>
            <a:prstGeom prst="bentConnector2">
              <a:avLst/>
            </a:prstGeom>
            <a:ln w="1016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2" name="Grupo 131">
              <a:extLst>
                <a:ext uri="{FF2B5EF4-FFF2-40B4-BE49-F238E27FC236}">
                  <a16:creationId xmlns:a16="http://schemas.microsoft.com/office/drawing/2014/main" id="{42A924F4-F7DC-4616-49F4-F693B0A7E026}"/>
                </a:ext>
              </a:extLst>
            </p:cNvPr>
            <p:cNvGrpSpPr/>
            <p:nvPr/>
          </p:nvGrpSpPr>
          <p:grpSpPr>
            <a:xfrm>
              <a:off x="2003114" y="5381549"/>
              <a:ext cx="1114453" cy="1199882"/>
              <a:chOff x="1003301" y="5065986"/>
              <a:chExt cx="1114453" cy="1199882"/>
            </a:xfrm>
          </p:grpSpPr>
          <p:sp>
            <p:nvSpPr>
              <p:cNvPr id="119" name="Cuerda 118">
                <a:extLst>
                  <a:ext uri="{FF2B5EF4-FFF2-40B4-BE49-F238E27FC236}">
                    <a16:creationId xmlns:a16="http://schemas.microsoft.com/office/drawing/2014/main" id="{98ED13F1-070F-7204-4BE0-A67B10E3C554}"/>
                  </a:ext>
                </a:extLst>
              </p:cNvPr>
              <p:cNvSpPr/>
              <p:nvPr/>
            </p:nvSpPr>
            <p:spPr>
              <a:xfrm>
                <a:off x="1003301" y="5762315"/>
                <a:ext cx="679450" cy="503553"/>
              </a:xfrm>
              <a:prstGeom prst="chord">
                <a:avLst>
                  <a:gd name="adj1" fmla="val 16171766"/>
                  <a:gd name="adj2" fmla="val 5436569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cxnSp>
            <p:nvCxnSpPr>
              <p:cNvPr id="129" name="Conector recto 128">
                <a:extLst>
                  <a:ext uri="{FF2B5EF4-FFF2-40B4-BE49-F238E27FC236}">
                    <a16:creationId xmlns:a16="http://schemas.microsoft.com/office/drawing/2014/main" id="{AD7A11B7-67C3-28EC-14C7-4BD6A9FCD4E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92200" y="5905500"/>
                <a:ext cx="252000" cy="0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Conector recto 130">
                <a:extLst>
                  <a:ext uri="{FF2B5EF4-FFF2-40B4-BE49-F238E27FC236}">
                    <a16:creationId xmlns:a16="http://schemas.microsoft.com/office/drawing/2014/main" id="{D174B4EB-6A41-AE67-7982-45E20C0B2FB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92200" y="6108700"/>
                <a:ext cx="252000" cy="0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Conector: angular 122">
                <a:extLst>
                  <a:ext uri="{FF2B5EF4-FFF2-40B4-BE49-F238E27FC236}">
                    <a16:creationId xmlns:a16="http://schemas.microsoft.com/office/drawing/2014/main" id="{22F95A42-29DA-969C-1C40-026B2B706C6F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H="1" flipV="1">
                <a:off x="1429695" y="5325393"/>
                <a:ext cx="947465" cy="428652"/>
              </a:xfrm>
              <a:prstGeom prst="bentConnector3">
                <a:avLst>
                  <a:gd name="adj1" fmla="val 1745"/>
                </a:avLst>
              </a:prstGeom>
              <a:ln w="1016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2" name="CuadroTexto 41">
              <a:extLst>
                <a:ext uri="{FF2B5EF4-FFF2-40B4-BE49-F238E27FC236}">
                  <a16:creationId xmlns:a16="http://schemas.microsoft.com/office/drawing/2014/main" id="{E776CADA-224D-C8C7-025F-494C82110C14}"/>
                </a:ext>
              </a:extLst>
            </p:cNvPr>
            <p:cNvSpPr txBox="1"/>
            <p:nvPr/>
          </p:nvSpPr>
          <p:spPr>
            <a:xfrm>
              <a:off x="9723180" y="3864209"/>
              <a:ext cx="295274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MX" sz="1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o</a:t>
              </a:r>
            </a:p>
            <a:p>
              <a:r>
                <a:rPr lang="es-MX" sz="1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o</a:t>
              </a:r>
            </a:p>
            <a:p>
              <a:r>
                <a:rPr lang="es-MX" sz="1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o</a:t>
              </a:r>
            </a:p>
            <a:p>
              <a:endParaRPr lang="es-MX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9551481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5447</TotalTime>
  <Words>239</Words>
  <Application>Microsoft Office PowerPoint</Application>
  <PresentationFormat>Panorámica</PresentationFormat>
  <Paragraphs>154</Paragraphs>
  <Slides>9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Cosme Ernesto Santiesteban Toca</dc:creator>
  <cp:lastModifiedBy>Cosme Ernesto Santiesteban Toca</cp:lastModifiedBy>
  <cp:revision>106</cp:revision>
  <cp:lastPrinted>2023-06-03T22:30:40Z</cp:lastPrinted>
  <dcterms:created xsi:type="dcterms:W3CDTF">2020-11-27T02:08:12Z</dcterms:created>
  <dcterms:modified xsi:type="dcterms:W3CDTF">2023-07-11T23:53:21Z</dcterms:modified>
</cp:coreProperties>
</file>